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60" r:id="rId2"/>
    <p:sldId id="258" r:id="rId3"/>
    <p:sldId id="288" r:id="rId4"/>
    <p:sldId id="270" r:id="rId5"/>
    <p:sldId id="289" r:id="rId6"/>
    <p:sldId id="257" r:id="rId7"/>
    <p:sldId id="290" r:id="rId8"/>
    <p:sldId id="291" r:id="rId9"/>
    <p:sldId id="292" r:id="rId10"/>
    <p:sldId id="293" r:id="rId11"/>
    <p:sldId id="294" r:id="rId12"/>
    <p:sldId id="295" r:id="rId13"/>
    <p:sldId id="276" r:id="rId14"/>
    <p:sldId id="296" r:id="rId15"/>
    <p:sldId id="256" r:id="rId16"/>
    <p:sldId id="259" r:id="rId17"/>
    <p:sldId id="28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52"/>
    <a:srgbClr val="A4A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5F0CD-6693-4554-8514-FF7A2C54E546}" v="126" dt="2025-01-15T12:49:48.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sh Balamurugan" userId="d9b455d9-760c-42e2-bccb-c44413295aca" providerId="ADAL" clId="{65B5F0CD-6693-4554-8514-FF7A2C54E546}"/>
    <pc:docChg chg="undo custSel addSld delSld modSld sldOrd modMainMaster">
      <pc:chgData name="Yogessh Balamurugan" userId="d9b455d9-760c-42e2-bccb-c44413295aca" providerId="ADAL" clId="{65B5F0CD-6693-4554-8514-FF7A2C54E546}" dt="2025-01-15T13:01:14.164" v="1397" actId="1036"/>
      <pc:docMkLst>
        <pc:docMk/>
      </pc:docMkLst>
      <pc:sldChg chg="addSp delSp modSp add mod">
        <pc:chgData name="Yogessh Balamurugan" userId="d9b455d9-760c-42e2-bccb-c44413295aca" providerId="ADAL" clId="{65B5F0CD-6693-4554-8514-FF7A2C54E546}" dt="2025-01-12T07:40:27.355" v="1390" actId="20577"/>
        <pc:sldMkLst>
          <pc:docMk/>
          <pc:sldMk cId="3014953021" sldId="256"/>
        </pc:sldMkLst>
        <pc:spChg chg="add del mod">
          <ac:chgData name="Yogessh Balamurugan" userId="d9b455d9-760c-42e2-bccb-c44413295aca" providerId="ADAL" clId="{65B5F0CD-6693-4554-8514-FF7A2C54E546}" dt="2025-01-08T16:12:03.775" v="1247" actId="1076"/>
          <ac:spMkLst>
            <pc:docMk/>
            <pc:sldMk cId="3014953021" sldId="256"/>
            <ac:spMk id="3" creationId="{A8A53B85-7564-DFBC-527A-DC7DCE774605}"/>
          </ac:spMkLst>
        </pc:spChg>
        <pc:spChg chg="mod">
          <ac:chgData name="Yogessh Balamurugan" userId="d9b455d9-760c-42e2-bccb-c44413295aca" providerId="ADAL" clId="{65B5F0CD-6693-4554-8514-FF7A2C54E546}" dt="2025-01-08T16:18:07.955" v="1295" actId="14100"/>
          <ac:spMkLst>
            <pc:docMk/>
            <pc:sldMk cId="3014953021" sldId="256"/>
            <ac:spMk id="11" creationId="{3CFC6A98-098A-4C4F-9A22-79C13CEDB861}"/>
          </ac:spMkLst>
        </pc:spChg>
        <pc:spChg chg="add mod">
          <ac:chgData name="Yogessh Balamurugan" userId="d9b455d9-760c-42e2-bccb-c44413295aca" providerId="ADAL" clId="{65B5F0CD-6693-4554-8514-FF7A2C54E546}" dt="2025-01-08T16:22:00.765" v="1339" actId="1076"/>
          <ac:spMkLst>
            <pc:docMk/>
            <pc:sldMk cId="3014953021" sldId="256"/>
            <ac:spMk id="12" creationId="{E48A9361-0F3C-CEE5-BBBD-171EB08AF28F}"/>
          </ac:spMkLst>
        </pc:spChg>
        <pc:spChg chg="mod">
          <ac:chgData name="Yogessh Balamurugan" userId="d9b455d9-760c-42e2-bccb-c44413295aca" providerId="ADAL" clId="{65B5F0CD-6693-4554-8514-FF7A2C54E546}" dt="2025-01-08T16:21:06.505" v="1329" actId="14100"/>
          <ac:spMkLst>
            <pc:docMk/>
            <pc:sldMk cId="3014953021" sldId="256"/>
            <ac:spMk id="17" creationId="{78E42281-46B1-4ECE-9046-84D652BAF01F}"/>
          </ac:spMkLst>
        </pc:spChg>
        <pc:spChg chg="mod">
          <ac:chgData name="Yogessh Balamurugan" userId="d9b455d9-760c-42e2-bccb-c44413295aca" providerId="ADAL" clId="{65B5F0CD-6693-4554-8514-FF7A2C54E546}" dt="2025-01-08T16:22:05.218" v="1340" actId="1076"/>
          <ac:spMkLst>
            <pc:docMk/>
            <pc:sldMk cId="3014953021" sldId="256"/>
            <ac:spMk id="18" creationId="{C51F81FC-B4CE-4373-8132-F61FA57166FA}"/>
          </ac:spMkLst>
        </pc:spChg>
        <pc:spChg chg="mod">
          <ac:chgData name="Yogessh Balamurugan" userId="d9b455d9-760c-42e2-bccb-c44413295aca" providerId="ADAL" clId="{65B5F0CD-6693-4554-8514-FF7A2C54E546}" dt="2025-01-12T07:40:27.355" v="1390" actId="20577"/>
          <ac:spMkLst>
            <pc:docMk/>
            <pc:sldMk cId="3014953021" sldId="256"/>
            <ac:spMk id="21" creationId="{F0638F12-F5B7-4B23-8776-D33680A480D8}"/>
          </ac:spMkLst>
        </pc:spChg>
        <pc:spChg chg="mod">
          <ac:chgData name="Yogessh Balamurugan" userId="d9b455d9-760c-42e2-bccb-c44413295aca" providerId="ADAL" clId="{65B5F0CD-6693-4554-8514-FF7A2C54E546}" dt="2025-01-08T16:23:45.956" v="1344" actId="1076"/>
          <ac:spMkLst>
            <pc:docMk/>
            <pc:sldMk cId="3014953021" sldId="256"/>
            <ac:spMk id="22" creationId="{E4BFE461-725F-4BE0-8F3F-413DD1F2C562}"/>
          </ac:spMkLst>
        </pc:spChg>
        <pc:spChg chg="mod">
          <ac:chgData name="Yogessh Balamurugan" userId="d9b455d9-760c-42e2-bccb-c44413295aca" providerId="ADAL" clId="{65B5F0CD-6693-4554-8514-FF7A2C54E546}" dt="2025-01-08T16:24:19.710" v="1349" actId="20577"/>
          <ac:spMkLst>
            <pc:docMk/>
            <pc:sldMk cId="3014953021" sldId="256"/>
            <ac:spMk id="30" creationId="{9ED17E5B-8A4C-42C8-B860-B9FD234F5994}"/>
          </ac:spMkLst>
        </pc:spChg>
        <pc:spChg chg="mod">
          <ac:chgData name="Yogessh Balamurugan" userId="d9b455d9-760c-42e2-bccb-c44413295aca" providerId="ADAL" clId="{65B5F0CD-6693-4554-8514-FF7A2C54E546}" dt="2025-01-08T16:18:02.374" v="1294" actId="1076"/>
          <ac:spMkLst>
            <pc:docMk/>
            <pc:sldMk cId="3014953021" sldId="256"/>
            <ac:spMk id="36" creationId="{FD66D688-A7D5-4AAE-907A-09F0B346107F}"/>
          </ac:spMkLst>
        </pc:spChg>
        <pc:grpChg chg="mod">
          <ac:chgData name="Yogessh Balamurugan" userId="d9b455d9-760c-42e2-bccb-c44413295aca" providerId="ADAL" clId="{65B5F0CD-6693-4554-8514-FF7A2C54E546}" dt="2025-01-08T16:16:32.566" v="1275" actId="14100"/>
          <ac:grpSpMkLst>
            <pc:docMk/>
            <pc:sldMk cId="3014953021" sldId="256"/>
            <ac:grpSpMk id="2" creationId="{EC669432-72C2-4FBC-8A5A-AE18CF58BC30}"/>
          </ac:grpSpMkLst>
        </pc:grpChg>
        <pc:grpChg chg="mod">
          <ac:chgData name="Yogessh Balamurugan" userId="d9b455d9-760c-42e2-bccb-c44413295aca" providerId="ADAL" clId="{65B5F0CD-6693-4554-8514-FF7A2C54E546}" dt="2025-01-08T16:17:54.631" v="1293" actId="1076"/>
          <ac:grpSpMkLst>
            <pc:docMk/>
            <pc:sldMk cId="3014953021" sldId="256"/>
            <ac:grpSpMk id="8" creationId="{1C125887-40E0-4F6F-8236-A6981AE5EC60}"/>
          </ac:grpSpMkLst>
        </pc:grpChg>
        <pc:cxnChg chg="mod">
          <ac:chgData name="Yogessh Balamurugan" userId="d9b455d9-760c-42e2-bccb-c44413295aca" providerId="ADAL" clId="{65B5F0CD-6693-4554-8514-FF7A2C54E546}" dt="2025-01-08T16:23:58.679" v="1346" actId="14100"/>
          <ac:cxnSpMkLst>
            <pc:docMk/>
            <pc:sldMk cId="3014953021" sldId="256"/>
            <ac:cxnSpMk id="14" creationId="{036CE77B-B5BD-4FE1-82E3-164B28B1A42E}"/>
          </ac:cxnSpMkLst>
        </pc:cxnChg>
        <pc:cxnChg chg="mod">
          <ac:chgData name="Yogessh Balamurugan" userId="d9b455d9-760c-42e2-bccb-c44413295aca" providerId="ADAL" clId="{65B5F0CD-6693-4554-8514-FF7A2C54E546}" dt="2025-01-08T16:24:04.646" v="1347" actId="14100"/>
          <ac:cxnSpMkLst>
            <pc:docMk/>
            <pc:sldMk cId="3014953021" sldId="256"/>
            <ac:cxnSpMk id="16" creationId="{6CA28BDD-2C8A-4E93-B124-5A262162ADDC}"/>
          </ac:cxnSpMkLst>
        </pc:cxnChg>
      </pc:sldChg>
      <pc:sldChg chg="addSp delSp modSp del mod">
        <pc:chgData name="Yogessh Balamurugan" userId="d9b455d9-760c-42e2-bccb-c44413295aca" providerId="ADAL" clId="{65B5F0CD-6693-4554-8514-FF7A2C54E546}" dt="2025-01-08T12:51:13.190" v="90" actId="47"/>
        <pc:sldMkLst>
          <pc:docMk/>
          <pc:sldMk cId="546369117" sldId="257"/>
        </pc:sldMkLst>
      </pc:sldChg>
      <pc:sldChg chg="addSp delSp modSp add mod">
        <pc:chgData name="Yogessh Balamurugan" userId="d9b455d9-760c-42e2-bccb-c44413295aca" providerId="ADAL" clId="{65B5F0CD-6693-4554-8514-FF7A2C54E546}" dt="2025-01-08T14:20:23.817" v="775" actId="12"/>
        <pc:sldMkLst>
          <pc:docMk/>
          <pc:sldMk cId="1683825557" sldId="257"/>
        </pc:sldMkLst>
        <pc:spChg chg="mod">
          <ac:chgData name="Yogessh Balamurugan" userId="d9b455d9-760c-42e2-bccb-c44413295aca" providerId="ADAL" clId="{65B5F0CD-6693-4554-8514-FF7A2C54E546}" dt="2025-01-08T13:12:32.662" v="292" actId="1076"/>
          <ac:spMkLst>
            <pc:docMk/>
            <pc:sldMk cId="1683825557" sldId="257"/>
            <ac:spMk id="5" creationId="{630A9D27-4E5C-4A7C-B8A4-F086C3E4E5F3}"/>
          </ac:spMkLst>
        </pc:spChg>
        <pc:spChg chg="add mod ord">
          <ac:chgData name="Yogessh Balamurugan" userId="d9b455d9-760c-42e2-bccb-c44413295aca" providerId="ADAL" clId="{65B5F0CD-6693-4554-8514-FF7A2C54E546}" dt="2025-01-08T14:20:19.138" v="774" actId="12"/>
          <ac:spMkLst>
            <pc:docMk/>
            <pc:sldMk cId="1683825557" sldId="257"/>
            <ac:spMk id="8" creationId="{2041C63A-A43A-2A88-A4A7-4EF0033056CB}"/>
          </ac:spMkLst>
        </pc:spChg>
        <pc:spChg chg="add mod">
          <ac:chgData name="Yogessh Balamurugan" userId="d9b455d9-760c-42e2-bccb-c44413295aca" providerId="ADAL" clId="{65B5F0CD-6693-4554-8514-FF7A2C54E546}" dt="2025-01-08T13:20:09.782" v="362" actId="1076"/>
          <ac:spMkLst>
            <pc:docMk/>
            <pc:sldMk cId="1683825557" sldId="257"/>
            <ac:spMk id="12" creationId="{BC09E867-9048-D328-C687-D6BD84A5D9D3}"/>
          </ac:spMkLst>
        </pc:spChg>
        <pc:spChg chg="add mod">
          <ac:chgData name="Yogessh Balamurugan" userId="d9b455d9-760c-42e2-bccb-c44413295aca" providerId="ADAL" clId="{65B5F0CD-6693-4554-8514-FF7A2C54E546}" dt="2025-01-08T13:25:35.893" v="414" actId="14100"/>
          <ac:spMkLst>
            <pc:docMk/>
            <pc:sldMk cId="1683825557" sldId="257"/>
            <ac:spMk id="13" creationId="{DC4C26CE-3399-EB51-C49A-B9F5DEDFD2B1}"/>
          </ac:spMkLst>
        </pc:spChg>
        <pc:spChg chg="add mod">
          <ac:chgData name="Yogessh Balamurugan" userId="d9b455d9-760c-42e2-bccb-c44413295aca" providerId="ADAL" clId="{65B5F0CD-6693-4554-8514-FF7A2C54E546}" dt="2025-01-08T14:20:23.817" v="775" actId="12"/>
          <ac:spMkLst>
            <pc:docMk/>
            <pc:sldMk cId="1683825557" sldId="257"/>
            <ac:spMk id="14" creationId="{16DB0E5C-ECB9-3DE5-1DBB-1117D96248B2}"/>
          </ac:spMkLst>
        </pc:spChg>
        <pc:spChg chg="mod">
          <ac:chgData name="Yogessh Balamurugan" userId="d9b455d9-760c-42e2-bccb-c44413295aca" providerId="ADAL" clId="{65B5F0CD-6693-4554-8514-FF7A2C54E546}" dt="2025-01-08T13:41:48.918" v="538" actId="1076"/>
          <ac:spMkLst>
            <pc:docMk/>
            <pc:sldMk cId="1683825557" sldId="257"/>
            <ac:spMk id="31" creationId="{0E5F013D-AE97-48E0-99B5-6D07B3E7A7DB}"/>
          </ac:spMkLst>
        </pc:spChg>
        <pc:spChg chg="mod">
          <ac:chgData name="Yogessh Balamurugan" userId="d9b455d9-760c-42e2-bccb-c44413295aca" providerId="ADAL" clId="{65B5F0CD-6693-4554-8514-FF7A2C54E546}" dt="2025-01-08T13:12:32.662" v="292" actId="1076"/>
          <ac:spMkLst>
            <pc:docMk/>
            <pc:sldMk cId="1683825557" sldId="257"/>
            <ac:spMk id="35" creationId="{DB6F4731-19E6-4AFD-AD94-982C2697DE83}"/>
          </ac:spMkLst>
        </pc:spChg>
        <pc:spChg chg="mod">
          <ac:chgData name="Yogessh Balamurugan" userId="d9b455d9-760c-42e2-bccb-c44413295aca" providerId="ADAL" clId="{65B5F0CD-6693-4554-8514-FF7A2C54E546}" dt="2025-01-08T13:19:05.421" v="349" actId="207"/>
          <ac:spMkLst>
            <pc:docMk/>
            <pc:sldMk cId="1683825557" sldId="257"/>
            <ac:spMk id="36" creationId="{C1CE0A40-9E12-4339-8BD2-DC998CD5A79E}"/>
          </ac:spMkLst>
        </pc:spChg>
        <pc:spChg chg="mod">
          <ac:chgData name="Yogessh Balamurugan" userId="d9b455d9-760c-42e2-bccb-c44413295aca" providerId="ADAL" clId="{65B5F0CD-6693-4554-8514-FF7A2C54E546}" dt="2025-01-08T13:23:42.430" v="402" actId="14100"/>
          <ac:spMkLst>
            <pc:docMk/>
            <pc:sldMk cId="1683825557" sldId="257"/>
            <ac:spMk id="37" creationId="{83634FAE-851F-4391-81FD-A98E64D02546}"/>
          </ac:spMkLst>
        </pc:spChg>
        <pc:spChg chg="mod">
          <ac:chgData name="Yogessh Balamurugan" userId="d9b455d9-760c-42e2-bccb-c44413295aca" providerId="ADAL" clId="{65B5F0CD-6693-4554-8514-FF7A2C54E546}" dt="2025-01-08T13:12:44.943" v="293" actId="1076"/>
          <ac:spMkLst>
            <pc:docMk/>
            <pc:sldMk cId="1683825557" sldId="257"/>
            <ac:spMk id="44" creationId="{7AD264B3-D9A4-4BBA-9B4D-E2E913BEBA6C}"/>
          </ac:spMkLst>
        </pc:spChg>
        <pc:spChg chg="mod">
          <ac:chgData name="Yogessh Balamurugan" userId="d9b455d9-760c-42e2-bccb-c44413295aca" providerId="ADAL" clId="{65B5F0CD-6693-4554-8514-FF7A2C54E546}" dt="2025-01-08T13:24:49.174" v="407" actId="14100"/>
          <ac:spMkLst>
            <pc:docMk/>
            <pc:sldMk cId="1683825557" sldId="257"/>
            <ac:spMk id="46" creationId="{615B91CA-F719-4353-8719-FACF4CA2EF90}"/>
          </ac:spMkLst>
        </pc:spChg>
        <pc:spChg chg="mod">
          <ac:chgData name="Yogessh Balamurugan" userId="d9b455d9-760c-42e2-bccb-c44413295aca" providerId="ADAL" clId="{65B5F0CD-6693-4554-8514-FF7A2C54E546}" dt="2025-01-08T14:20:13.968" v="773" actId="12"/>
          <ac:spMkLst>
            <pc:docMk/>
            <pc:sldMk cId="1683825557" sldId="257"/>
            <ac:spMk id="47" creationId="{FDED62B5-344E-4C5D-8520-F5E70C0EAFC3}"/>
          </ac:spMkLst>
        </pc:spChg>
        <pc:spChg chg="mod">
          <ac:chgData name="Yogessh Balamurugan" userId="d9b455d9-760c-42e2-bccb-c44413295aca" providerId="ADAL" clId="{65B5F0CD-6693-4554-8514-FF7A2C54E546}" dt="2025-01-08T13:12:32.662" v="292" actId="1076"/>
          <ac:spMkLst>
            <pc:docMk/>
            <pc:sldMk cId="1683825557" sldId="257"/>
            <ac:spMk id="51" creationId="{5FA7431A-E609-48A5-B1F8-85414ACBBA79}"/>
          </ac:spMkLst>
        </pc:spChg>
        <pc:spChg chg="mod">
          <ac:chgData name="Yogessh Balamurugan" userId="d9b455d9-760c-42e2-bccb-c44413295aca" providerId="ADAL" clId="{65B5F0CD-6693-4554-8514-FF7A2C54E546}" dt="2025-01-08T13:12:44.943" v="293" actId="1076"/>
          <ac:spMkLst>
            <pc:docMk/>
            <pc:sldMk cId="1683825557" sldId="257"/>
            <ac:spMk id="54" creationId="{3C520225-07D4-4C15-A98F-D7D5662F1140}"/>
          </ac:spMkLst>
        </pc:spChg>
        <pc:spChg chg="mod">
          <ac:chgData name="Yogessh Balamurugan" userId="d9b455d9-760c-42e2-bccb-c44413295aca" providerId="ADAL" clId="{65B5F0CD-6693-4554-8514-FF7A2C54E546}" dt="2025-01-08T13:12:44.943" v="293" actId="1076"/>
          <ac:spMkLst>
            <pc:docMk/>
            <pc:sldMk cId="1683825557" sldId="257"/>
            <ac:spMk id="56" creationId="{5EA16DD5-FD12-4C96-B6FD-EC57C518A979}"/>
          </ac:spMkLst>
        </pc:spChg>
        <pc:spChg chg="mod">
          <ac:chgData name="Yogessh Balamurugan" userId="d9b455d9-760c-42e2-bccb-c44413295aca" providerId="ADAL" clId="{65B5F0CD-6693-4554-8514-FF7A2C54E546}" dt="2025-01-08T13:12:44.943" v="293" actId="1076"/>
          <ac:spMkLst>
            <pc:docMk/>
            <pc:sldMk cId="1683825557" sldId="257"/>
            <ac:spMk id="57" creationId="{A4E1C6F4-7C03-45F2-A18B-CD25645D20BA}"/>
          </ac:spMkLst>
        </pc:spChg>
        <pc:spChg chg="mod">
          <ac:chgData name="Yogessh Balamurugan" userId="d9b455d9-760c-42e2-bccb-c44413295aca" providerId="ADAL" clId="{65B5F0CD-6693-4554-8514-FF7A2C54E546}" dt="2025-01-08T13:12:57.382" v="294" actId="1076"/>
          <ac:spMkLst>
            <pc:docMk/>
            <pc:sldMk cId="1683825557" sldId="257"/>
            <ac:spMk id="59" creationId="{490EF881-3AB5-4F9D-AFD8-B480725B108F}"/>
          </ac:spMkLst>
        </pc:spChg>
        <pc:spChg chg="mod">
          <ac:chgData name="Yogessh Balamurugan" userId="d9b455d9-760c-42e2-bccb-c44413295aca" providerId="ADAL" clId="{65B5F0CD-6693-4554-8514-FF7A2C54E546}" dt="2025-01-08T13:25:18.638" v="409" actId="1076"/>
          <ac:spMkLst>
            <pc:docMk/>
            <pc:sldMk cId="1683825557" sldId="257"/>
            <ac:spMk id="61" creationId="{5E9D1DC4-CB15-464A-B119-24E2E64700D2}"/>
          </ac:spMkLst>
        </pc:spChg>
        <pc:spChg chg="mod">
          <ac:chgData name="Yogessh Balamurugan" userId="d9b455d9-760c-42e2-bccb-c44413295aca" providerId="ADAL" clId="{65B5F0CD-6693-4554-8514-FF7A2C54E546}" dt="2025-01-08T13:12:57.382" v="294" actId="1076"/>
          <ac:spMkLst>
            <pc:docMk/>
            <pc:sldMk cId="1683825557" sldId="257"/>
            <ac:spMk id="63" creationId="{D3C77953-17E8-4ECE-B1F1-734030906C14}"/>
          </ac:spMkLst>
        </pc:spChg>
        <pc:spChg chg="mod">
          <ac:chgData name="Yogessh Balamurugan" userId="d9b455d9-760c-42e2-bccb-c44413295aca" providerId="ADAL" clId="{65B5F0CD-6693-4554-8514-FF7A2C54E546}" dt="2025-01-08T13:12:57.382" v="294" actId="1076"/>
          <ac:spMkLst>
            <pc:docMk/>
            <pc:sldMk cId="1683825557" sldId="257"/>
            <ac:spMk id="65" creationId="{78221FC0-A8D7-4A73-90F5-3DEBEE475780}"/>
          </ac:spMkLst>
        </pc:spChg>
        <pc:spChg chg="mod">
          <ac:chgData name="Yogessh Balamurugan" userId="d9b455d9-760c-42e2-bccb-c44413295aca" providerId="ADAL" clId="{65B5F0CD-6693-4554-8514-FF7A2C54E546}" dt="2025-01-08T13:12:57.382" v="294" actId="1076"/>
          <ac:spMkLst>
            <pc:docMk/>
            <pc:sldMk cId="1683825557" sldId="257"/>
            <ac:spMk id="66" creationId="{B88A01F6-8F29-4318-AB50-53EA499C982A}"/>
          </ac:spMkLst>
        </pc:spChg>
        <pc:spChg chg="mod">
          <ac:chgData name="Yogessh Balamurugan" userId="d9b455d9-760c-42e2-bccb-c44413295aca" providerId="ADAL" clId="{65B5F0CD-6693-4554-8514-FF7A2C54E546}" dt="2025-01-08T13:12:32.662" v="292" actId="1076"/>
          <ac:spMkLst>
            <pc:docMk/>
            <pc:sldMk cId="1683825557" sldId="257"/>
            <ac:spMk id="68" creationId="{D025946D-0220-442C-9290-713DF6F025A2}"/>
          </ac:spMkLst>
        </pc:spChg>
        <pc:grpChg chg="mod">
          <ac:chgData name="Yogessh Balamurugan" userId="d9b455d9-760c-42e2-bccb-c44413295aca" providerId="ADAL" clId="{65B5F0CD-6693-4554-8514-FF7A2C54E546}" dt="2025-01-08T13:11:08.812" v="267" actId="20578"/>
          <ac:grpSpMkLst>
            <pc:docMk/>
            <pc:sldMk cId="1683825557" sldId="257"/>
            <ac:grpSpMk id="2" creationId="{E8FF38E8-AB27-4241-9D7B-75101ADE53EC}"/>
          </ac:grpSpMkLst>
        </pc:grpChg>
        <pc:grpChg chg="mod">
          <ac:chgData name="Yogessh Balamurugan" userId="d9b455d9-760c-42e2-bccb-c44413295aca" providerId="ADAL" clId="{65B5F0CD-6693-4554-8514-FF7A2C54E546}" dt="2025-01-08T13:11:08.812" v="267" actId="20578"/>
          <ac:grpSpMkLst>
            <pc:docMk/>
            <pc:sldMk cId="1683825557" sldId="257"/>
            <ac:grpSpMk id="9" creationId="{E84A1C0F-7B58-4A2F-BCBB-09750A29F94E}"/>
          </ac:grpSpMkLst>
        </pc:grpChg>
        <pc:grpChg chg="mod">
          <ac:chgData name="Yogessh Balamurugan" userId="d9b455d9-760c-42e2-bccb-c44413295aca" providerId="ADAL" clId="{65B5F0CD-6693-4554-8514-FF7A2C54E546}" dt="2025-01-08T13:11:08.812" v="267" actId="20578"/>
          <ac:grpSpMkLst>
            <pc:docMk/>
            <pc:sldMk cId="1683825557" sldId="257"/>
            <ac:grpSpMk id="10" creationId="{5393C6D5-8806-47BF-A010-ABA56DB69AED}"/>
          </ac:grpSpMkLst>
        </pc:grpChg>
        <pc:grpChg chg="mod">
          <ac:chgData name="Yogessh Balamurugan" userId="d9b455d9-760c-42e2-bccb-c44413295aca" providerId="ADAL" clId="{65B5F0CD-6693-4554-8514-FF7A2C54E546}" dt="2025-01-08T13:11:08.812" v="267" actId="20578"/>
          <ac:grpSpMkLst>
            <pc:docMk/>
            <pc:sldMk cId="1683825557" sldId="257"/>
            <ac:grpSpMk id="34" creationId="{AEFE63F0-97AC-493D-B4A5-DE3C5DBDA923}"/>
          </ac:grpSpMkLst>
        </pc:grpChg>
        <pc:grpChg chg="mod">
          <ac:chgData name="Yogessh Balamurugan" userId="d9b455d9-760c-42e2-bccb-c44413295aca" providerId="ADAL" clId="{65B5F0CD-6693-4554-8514-FF7A2C54E546}" dt="2025-01-08T13:11:08.812" v="267" actId="20578"/>
          <ac:grpSpMkLst>
            <pc:docMk/>
            <pc:sldMk cId="1683825557" sldId="257"/>
            <ac:grpSpMk id="55" creationId="{5A01F29D-570C-4AC3-B62D-68B26FF1A652}"/>
          </ac:grpSpMkLst>
        </pc:grpChg>
        <pc:grpChg chg="mod">
          <ac:chgData name="Yogessh Balamurugan" userId="d9b455d9-760c-42e2-bccb-c44413295aca" providerId="ADAL" clId="{65B5F0CD-6693-4554-8514-FF7A2C54E546}" dt="2025-01-08T13:11:08.812" v="267" actId="20578"/>
          <ac:grpSpMkLst>
            <pc:docMk/>
            <pc:sldMk cId="1683825557" sldId="257"/>
            <ac:grpSpMk id="58" creationId="{D657AFF7-F4FF-4018-81C7-625E862F1CE0}"/>
          </ac:grpSpMkLst>
        </pc:grpChg>
        <pc:grpChg chg="mod">
          <ac:chgData name="Yogessh Balamurugan" userId="d9b455d9-760c-42e2-bccb-c44413295aca" providerId="ADAL" clId="{65B5F0CD-6693-4554-8514-FF7A2C54E546}" dt="2025-01-08T13:11:08.812" v="267" actId="20578"/>
          <ac:grpSpMkLst>
            <pc:docMk/>
            <pc:sldMk cId="1683825557" sldId="257"/>
            <ac:grpSpMk id="64" creationId="{E03D010B-3531-4AF2-8E45-AD23689F1828}"/>
          </ac:grpSpMkLst>
        </pc:grpChg>
      </pc:sldChg>
      <pc:sldChg chg="addSp delSp modSp mod ord">
        <pc:chgData name="Yogessh Balamurugan" userId="d9b455d9-760c-42e2-bccb-c44413295aca" providerId="ADAL" clId="{65B5F0CD-6693-4554-8514-FF7A2C54E546}" dt="2025-01-08T14:56:29.747" v="922" actId="478"/>
        <pc:sldMkLst>
          <pc:docMk/>
          <pc:sldMk cId="4048852328" sldId="258"/>
        </pc:sldMkLst>
        <pc:spChg chg="add mod">
          <ac:chgData name="Yogessh Balamurugan" userId="d9b455d9-760c-42e2-bccb-c44413295aca" providerId="ADAL" clId="{65B5F0CD-6693-4554-8514-FF7A2C54E546}" dt="2025-01-07T16:22:08.693" v="73" actId="1076"/>
          <ac:spMkLst>
            <pc:docMk/>
            <pc:sldMk cId="4048852328" sldId="258"/>
            <ac:spMk id="3" creationId="{E1346D2F-E6FC-1B54-9343-639552DE3B36}"/>
          </ac:spMkLst>
        </pc:spChg>
      </pc:sldChg>
      <pc:sldChg chg="del">
        <pc:chgData name="Yogessh Balamurugan" userId="d9b455d9-760c-42e2-bccb-c44413295aca" providerId="ADAL" clId="{65B5F0CD-6693-4554-8514-FF7A2C54E546}" dt="2025-01-08T14:41:13.421" v="850" actId="47"/>
        <pc:sldMkLst>
          <pc:docMk/>
          <pc:sldMk cId="769264976" sldId="259"/>
        </pc:sldMkLst>
      </pc:sldChg>
      <pc:sldChg chg="addSp delSp modSp add mod setBg">
        <pc:chgData name="Yogessh Balamurugan" userId="d9b455d9-760c-42e2-bccb-c44413295aca" providerId="ADAL" clId="{65B5F0CD-6693-4554-8514-FF7A2C54E546}" dt="2025-01-08T15:51:10.221" v="1110" actId="14100"/>
        <pc:sldMkLst>
          <pc:docMk/>
          <pc:sldMk cId="4205769665" sldId="259"/>
        </pc:sldMkLst>
        <pc:spChg chg="mod">
          <ac:chgData name="Yogessh Balamurugan" userId="d9b455d9-760c-42e2-bccb-c44413295aca" providerId="ADAL" clId="{65B5F0CD-6693-4554-8514-FF7A2C54E546}" dt="2025-01-08T15:47:56.807" v="1077" actId="1076"/>
          <ac:spMkLst>
            <pc:docMk/>
            <pc:sldMk cId="4205769665" sldId="259"/>
            <ac:spMk id="2" creationId="{67B8421E-058D-4B37-9F2A-5BF613AC657D}"/>
          </ac:spMkLst>
        </pc:spChg>
        <pc:spChg chg="add mod">
          <ac:chgData name="Yogessh Balamurugan" userId="d9b455d9-760c-42e2-bccb-c44413295aca" providerId="ADAL" clId="{65B5F0CD-6693-4554-8514-FF7A2C54E546}" dt="2025-01-08T15:47:24.171" v="1071" actId="1076"/>
          <ac:spMkLst>
            <pc:docMk/>
            <pc:sldMk cId="4205769665" sldId="259"/>
            <ac:spMk id="3" creationId="{F5CD3950-D57E-832A-2F3D-E369BCAD22D8}"/>
          </ac:spMkLst>
        </pc:spChg>
        <pc:spChg chg="add mod">
          <ac:chgData name="Yogessh Balamurugan" userId="d9b455d9-760c-42e2-bccb-c44413295aca" providerId="ADAL" clId="{65B5F0CD-6693-4554-8514-FF7A2C54E546}" dt="2025-01-08T15:49:57.283" v="1093" actId="14100"/>
          <ac:spMkLst>
            <pc:docMk/>
            <pc:sldMk cId="4205769665" sldId="259"/>
            <ac:spMk id="7" creationId="{A1D870A7-18E0-A0F2-FEB6-2C034389491C}"/>
          </ac:spMkLst>
        </pc:spChg>
        <pc:spChg chg="mod">
          <ac:chgData name="Yogessh Balamurugan" userId="d9b455d9-760c-42e2-bccb-c44413295aca" providerId="ADAL" clId="{65B5F0CD-6693-4554-8514-FF7A2C54E546}" dt="2025-01-08T15:48:34.147" v="1082" actId="1076"/>
          <ac:spMkLst>
            <pc:docMk/>
            <pc:sldMk cId="4205769665" sldId="259"/>
            <ac:spMk id="24" creationId="{439C3CD6-ECAD-496B-801D-B0E322D3848E}"/>
          </ac:spMkLst>
        </pc:spChg>
        <pc:spChg chg="mod">
          <ac:chgData name="Yogessh Balamurugan" userId="d9b455d9-760c-42e2-bccb-c44413295aca" providerId="ADAL" clId="{65B5F0CD-6693-4554-8514-FF7A2C54E546}" dt="2025-01-08T15:51:03.665" v="1109" actId="20577"/>
          <ac:spMkLst>
            <pc:docMk/>
            <pc:sldMk cId="4205769665" sldId="259"/>
            <ac:spMk id="25" creationId="{9E9E8457-CA1D-4CC6-A654-67EF98557815}"/>
          </ac:spMkLst>
        </pc:spChg>
        <pc:spChg chg="mod">
          <ac:chgData name="Yogessh Balamurugan" userId="d9b455d9-760c-42e2-bccb-c44413295aca" providerId="ADAL" clId="{65B5F0CD-6693-4554-8514-FF7A2C54E546}" dt="2025-01-08T15:47:52.384" v="1076" actId="1076"/>
          <ac:spMkLst>
            <pc:docMk/>
            <pc:sldMk cId="4205769665" sldId="259"/>
            <ac:spMk id="34" creationId="{19551881-9D77-47EA-B351-CFDF30DA0FED}"/>
          </ac:spMkLst>
        </pc:spChg>
        <pc:spChg chg="mod">
          <ac:chgData name="Yogessh Balamurugan" userId="d9b455d9-760c-42e2-bccb-c44413295aca" providerId="ADAL" clId="{65B5F0CD-6693-4554-8514-FF7A2C54E546}" dt="2025-01-08T15:47:31.909" v="1073" actId="1076"/>
          <ac:spMkLst>
            <pc:docMk/>
            <pc:sldMk cId="4205769665" sldId="259"/>
            <ac:spMk id="35" creationId="{039279BF-6060-4ABE-B3F8-E4CEB0958739}"/>
          </ac:spMkLst>
        </pc:spChg>
        <pc:spChg chg="mod">
          <ac:chgData name="Yogessh Balamurugan" userId="d9b455d9-760c-42e2-bccb-c44413295aca" providerId="ADAL" clId="{65B5F0CD-6693-4554-8514-FF7A2C54E546}" dt="2025-01-08T15:47:37.632" v="1074" actId="1076"/>
          <ac:spMkLst>
            <pc:docMk/>
            <pc:sldMk cId="4205769665" sldId="259"/>
            <ac:spMk id="37" creationId="{EB35D6E8-368B-46EB-BD2B-C8C1466BF24D}"/>
          </ac:spMkLst>
        </pc:spChg>
        <pc:spChg chg="mod">
          <ac:chgData name="Yogessh Balamurugan" userId="d9b455d9-760c-42e2-bccb-c44413295aca" providerId="ADAL" clId="{65B5F0CD-6693-4554-8514-FF7A2C54E546}" dt="2025-01-08T15:47:43.027" v="1075" actId="1076"/>
          <ac:spMkLst>
            <pc:docMk/>
            <pc:sldMk cId="4205769665" sldId="259"/>
            <ac:spMk id="38" creationId="{0BF7CCD5-FA8A-4B61-B0B2-C5CB12744DAA}"/>
          </ac:spMkLst>
        </pc:spChg>
        <pc:spChg chg="mod">
          <ac:chgData name="Yogessh Balamurugan" userId="d9b455d9-760c-42e2-bccb-c44413295aca" providerId="ADAL" clId="{65B5F0CD-6693-4554-8514-FF7A2C54E546}" dt="2025-01-08T15:48:40.032" v="1084" actId="14100"/>
          <ac:spMkLst>
            <pc:docMk/>
            <pc:sldMk cId="4205769665" sldId="259"/>
            <ac:spMk id="113" creationId="{16810E1E-DC5F-421D-B6BD-2C0015B7E37B}"/>
          </ac:spMkLst>
        </pc:spChg>
        <pc:spChg chg="mod">
          <ac:chgData name="Yogessh Balamurugan" userId="d9b455d9-760c-42e2-bccb-c44413295aca" providerId="ADAL" clId="{65B5F0CD-6693-4554-8514-FF7A2C54E546}" dt="2025-01-08T15:51:10.221" v="1110" actId="14100"/>
          <ac:spMkLst>
            <pc:docMk/>
            <pc:sldMk cId="4205769665" sldId="259"/>
            <ac:spMk id="114" creationId="{E5AB9EFB-32DB-4464-8582-828FB9E0FC78}"/>
          </ac:spMkLst>
        </pc:spChg>
        <pc:spChg chg="mod">
          <ac:chgData name="Yogessh Balamurugan" userId="d9b455d9-760c-42e2-bccb-c44413295aca" providerId="ADAL" clId="{65B5F0CD-6693-4554-8514-FF7A2C54E546}" dt="2025-01-08T15:48:05.312" v="1078" actId="1076"/>
          <ac:spMkLst>
            <pc:docMk/>
            <pc:sldMk cId="4205769665" sldId="259"/>
            <ac:spMk id="116" creationId="{AF762A9D-2402-4A34-A4AF-6FF5F90F775C}"/>
          </ac:spMkLst>
        </pc:spChg>
        <pc:spChg chg="mod">
          <ac:chgData name="Yogessh Balamurugan" userId="d9b455d9-760c-42e2-bccb-c44413295aca" providerId="ADAL" clId="{65B5F0CD-6693-4554-8514-FF7A2C54E546}" dt="2025-01-08T15:49:33.544" v="1091" actId="14100"/>
          <ac:spMkLst>
            <pc:docMk/>
            <pc:sldMk cId="4205769665" sldId="259"/>
            <ac:spMk id="117" creationId="{353177D1-4163-4B18-969C-DCB7EE448F7D}"/>
          </ac:spMkLst>
        </pc:spChg>
        <pc:spChg chg="mod">
          <ac:chgData name="Yogessh Balamurugan" userId="d9b455d9-760c-42e2-bccb-c44413295aca" providerId="ADAL" clId="{65B5F0CD-6693-4554-8514-FF7A2C54E546}" dt="2025-01-08T15:49:04.617" v="1087" actId="1076"/>
          <ac:spMkLst>
            <pc:docMk/>
            <pc:sldMk cId="4205769665" sldId="259"/>
            <ac:spMk id="118" creationId="{2DE327D2-70E7-4CFC-9F98-701D1BBF24CE}"/>
          </ac:spMkLst>
        </pc:spChg>
        <pc:spChg chg="mod">
          <ac:chgData name="Yogessh Balamurugan" userId="d9b455d9-760c-42e2-bccb-c44413295aca" providerId="ADAL" clId="{65B5F0CD-6693-4554-8514-FF7A2C54E546}" dt="2025-01-08T15:48:22.239" v="1080" actId="1076"/>
          <ac:spMkLst>
            <pc:docMk/>
            <pc:sldMk cId="4205769665" sldId="259"/>
            <ac:spMk id="119" creationId="{8B68D3F9-77BF-4E28-BBAB-66E50186A275}"/>
          </ac:spMkLst>
        </pc:spChg>
        <pc:spChg chg="mod">
          <ac:chgData name="Yogessh Balamurugan" userId="d9b455d9-760c-42e2-bccb-c44413295aca" providerId="ADAL" clId="{65B5F0CD-6693-4554-8514-FF7A2C54E546}" dt="2025-01-08T15:48:27.516" v="1081" actId="1076"/>
          <ac:spMkLst>
            <pc:docMk/>
            <pc:sldMk cId="4205769665" sldId="259"/>
            <ac:spMk id="121" creationId="{5FBB6032-26A6-4C67-AE47-C5558A32204B}"/>
          </ac:spMkLst>
        </pc:spChg>
        <pc:spChg chg="mod">
          <ac:chgData name="Yogessh Balamurugan" userId="d9b455d9-760c-42e2-bccb-c44413295aca" providerId="ADAL" clId="{65B5F0CD-6693-4554-8514-FF7A2C54E546}" dt="2025-01-08T15:48:56.785" v="1086" actId="1076"/>
          <ac:spMkLst>
            <pc:docMk/>
            <pc:sldMk cId="4205769665" sldId="259"/>
            <ac:spMk id="122" creationId="{ADCC412D-2149-4734-B8D8-AEF611391F18}"/>
          </ac:spMkLst>
        </pc:spChg>
      </pc:sldChg>
      <pc:sldChg chg="modSp mod">
        <pc:chgData name="Yogessh Balamurugan" userId="d9b455d9-760c-42e2-bccb-c44413295aca" providerId="ADAL" clId="{65B5F0CD-6693-4554-8514-FF7A2C54E546}" dt="2025-01-07T16:15:17.299" v="57" actId="20577"/>
        <pc:sldMkLst>
          <pc:docMk/>
          <pc:sldMk cId="2630118741" sldId="260"/>
        </pc:sldMkLst>
        <pc:spChg chg="mod">
          <ac:chgData name="Yogessh Balamurugan" userId="d9b455d9-760c-42e2-bccb-c44413295aca" providerId="ADAL" clId="{65B5F0CD-6693-4554-8514-FF7A2C54E546}" dt="2025-01-07T16:13:24.564" v="35" actId="1076"/>
          <ac:spMkLst>
            <pc:docMk/>
            <pc:sldMk cId="2630118741" sldId="260"/>
            <ac:spMk id="4" creationId="{E631B831-40E3-1C8E-10B8-88CA6C056F15}"/>
          </ac:spMkLst>
        </pc:spChg>
        <pc:spChg chg="mod">
          <ac:chgData name="Yogessh Balamurugan" userId="d9b455d9-760c-42e2-bccb-c44413295aca" providerId="ADAL" clId="{65B5F0CD-6693-4554-8514-FF7A2C54E546}" dt="2025-01-07T16:15:17.299" v="57" actId="20577"/>
          <ac:spMkLst>
            <pc:docMk/>
            <pc:sldMk cId="2630118741" sldId="260"/>
            <ac:spMk id="6" creationId="{7BCCBA55-61D5-FDF8-2D5F-B8C2385827D2}"/>
          </ac:spMkLst>
        </pc:spChg>
        <pc:picChg chg="mod">
          <ac:chgData name="Yogessh Balamurugan" userId="d9b455d9-760c-42e2-bccb-c44413295aca" providerId="ADAL" clId="{65B5F0CD-6693-4554-8514-FF7A2C54E546}" dt="2025-01-07T16:13:14.602" v="33" actId="1076"/>
          <ac:picMkLst>
            <pc:docMk/>
            <pc:sldMk cId="2630118741" sldId="260"/>
            <ac:picMk id="3" creationId="{BD426AC2-673B-A1A2-4202-66624F2173D4}"/>
          </ac:picMkLst>
        </pc:picChg>
      </pc:sldChg>
      <pc:sldChg chg="addSp delSp modSp add mod">
        <pc:chgData name="Yogessh Balamurugan" userId="d9b455d9-760c-42e2-bccb-c44413295aca" providerId="ADAL" clId="{65B5F0CD-6693-4554-8514-FF7A2C54E546}" dt="2025-01-08T13:02:03.327" v="192" actId="1076"/>
        <pc:sldMkLst>
          <pc:docMk/>
          <pc:sldMk cId="2277979818" sldId="270"/>
        </pc:sldMkLst>
        <pc:spChg chg="add mod">
          <ac:chgData name="Yogessh Balamurugan" userId="d9b455d9-760c-42e2-bccb-c44413295aca" providerId="ADAL" clId="{65B5F0CD-6693-4554-8514-FF7A2C54E546}" dt="2025-01-08T12:54:09.623" v="118" actId="207"/>
          <ac:spMkLst>
            <pc:docMk/>
            <pc:sldMk cId="2277979818" sldId="270"/>
            <ac:spMk id="2" creationId="{C6412187-CA1C-E3F8-D763-F5C48B3672C4}"/>
          </ac:spMkLst>
        </pc:spChg>
        <pc:spChg chg="mod">
          <ac:chgData name="Yogessh Balamurugan" userId="d9b455d9-760c-42e2-bccb-c44413295aca" providerId="ADAL" clId="{65B5F0CD-6693-4554-8514-FF7A2C54E546}" dt="2025-01-08T12:55:59.992" v="137" actId="1076"/>
          <ac:spMkLst>
            <pc:docMk/>
            <pc:sldMk cId="2277979818" sldId="270"/>
            <ac:spMk id="4" creationId="{179C2EE6-CD4B-84BE-896F-EE41361B296E}"/>
          </ac:spMkLst>
        </pc:spChg>
        <pc:spChg chg="add mod">
          <ac:chgData name="Yogessh Balamurugan" userId="d9b455d9-760c-42e2-bccb-c44413295aca" providerId="ADAL" clId="{65B5F0CD-6693-4554-8514-FF7A2C54E546}" dt="2025-01-08T12:54:53.654" v="124" actId="207"/>
          <ac:spMkLst>
            <pc:docMk/>
            <pc:sldMk cId="2277979818" sldId="270"/>
            <ac:spMk id="6" creationId="{3E03FF72-B071-B1DD-943D-9C5E7351C3A1}"/>
          </ac:spMkLst>
        </pc:spChg>
        <pc:spChg chg="add mod">
          <ac:chgData name="Yogessh Balamurugan" userId="d9b455d9-760c-42e2-bccb-c44413295aca" providerId="ADAL" clId="{65B5F0CD-6693-4554-8514-FF7A2C54E546}" dt="2025-01-08T12:55:25.407" v="130" actId="207"/>
          <ac:spMkLst>
            <pc:docMk/>
            <pc:sldMk cId="2277979818" sldId="270"/>
            <ac:spMk id="7" creationId="{E03F20B5-9D52-4776-E343-AB02A8B985B8}"/>
          </ac:spMkLst>
        </pc:spChg>
        <pc:spChg chg="add mod">
          <ac:chgData name="Yogessh Balamurugan" userId="d9b455d9-760c-42e2-bccb-c44413295aca" providerId="ADAL" clId="{65B5F0CD-6693-4554-8514-FF7A2C54E546}" dt="2025-01-08T12:55:53.569" v="136" actId="207"/>
          <ac:spMkLst>
            <pc:docMk/>
            <pc:sldMk cId="2277979818" sldId="270"/>
            <ac:spMk id="8" creationId="{A029C14B-429B-750F-A416-B131EC022DAE}"/>
          </ac:spMkLst>
        </pc:spChg>
        <pc:spChg chg="add mod">
          <ac:chgData name="Yogessh Balamurugan" userId="d9b455d9-760c-42e2-bccb-c44413295aca" providerId="ADAL" clId="{65B5F0CD-6693-4554-8514-FF7A2C54E546}" dt="2025-01-08T12:56:49.095" v="149" actId="14100"/>
          <ac:spMkLst>
            <pc:docMk/>
            <pc:sldMk cId="2277979818" sldId="270"/>
            <ac:spMk id="9" creationId="{901E6D8E-616B-CFB0-0EE2-F0466D72CC6D}"/>
          </ac:spMkLst>
        </pc:spChg>
        <pc:spChg chg="add mod">
          <ac:chgData name="Yogessh Balamurugan" userId="d9b455d9-760c-42e2-bccb-c44413295aca" providerId="ADAL" clId="{65B5F0CD-6693-4554-8514-FF7A2C54E546}" dt="2025-01-08T12:56:41.946" v="148" actId="207"/>
          <ac:spMkLst>
            <pc:docMk/>
            <pc:sldMk cId="2277979818" sldId="270"/>
            <ac:spMk id="10" creationId="{A9CDB4B2-8278-2F73-8C34-9C943B62E61F}"/>
          </ac:spMkLst>
        </pc:spChg>
        <pc:spChg chg="add mod">
          <ac:chgData name="Yogessh Balamurugan" userId="d9b455d9-760c-42e2-bccb-c44413295aca" providerId="ADAL" clId="{65B5F0CD-6693-4554-8514-FF7A2C54E546}" dt="2025-01-08T13:01:47.160" v="186" actId="1076"/>
          <ac:spMkLst>
            <pc:docMk/>
            <pc:sldMk cId="2277979818" sldId="270"/>
            <ac:spMk id="11" creationId="{06E6B722-D5D4-5F88-D0A6-4727E65C2486}"/>
          </ac:spMkLst>
        </pc:spChg>
        <pc:spChg chg="mod">
          <ac:chgData name="Yogessh Balamurugan" userId="d9b455d9-760c-42e2-bccb-c44413295aca" providerId="ADAL" clId="{65B5F0CD-6693-4554-8514-FF7A2C54E546}" dt="2025-01-08T12:53:25.205" v="106" actId="1076"/>
          <ac:spMkLst>
            <pc:docMk/>
            <pc:sldMk cId="2277979818" sldId="270"/>
            <ac:spMk id="88" creationId="{4A0D68B4-1A1C-85BD-BA10-7F91842E3541}"/>
          </ac:spMkLst>
        </pc:spChg>
        <pc:picChg chg="add mod">
          <ac:chgData name="Yogessh Balamurugan" userId="d9b455d9-760c-42e2-bccb-c44413295aca" providerId="ADAL" clId="{65B5F0CD-6693-4554-8514-FF7A2C54E546}" dt="2025-01-08T13:02:03.327" v="192" actId="1076"/>
          <ac:picMkLst>
            <pc:docMk/>
            <pc:sldMk cId="2277979818" sldId="270"/>
            <ac:picMk id="13" creationId="{20D1F5ED-ED23-454C-7892-3F5842733DAA}"/>
          </ac:picMkLst>
        </pc:picChg>
        <pc:picChg chg="add mod">
          <ac:chgData name="Yogessh Balamurugan" userId="d9b455d9-760c-42e2-bccb-c44413295aca" providerId="ADAL" clId="{65B5F0CD-6693-4554-8514-FF7A2C54E546}" dt="2025-01-08T13:02:01.090" v="191" actId="1076"/>
          <ac:picMkLst>
            <pc:docMk/>
            <pc:sldMk cId="2277979818" sldId="270"/>
            <ac:picMk id="15" creationId="{65E98112-6FAD-9736-3EE4-33F7EC07BEDE}"/>
          </ac:picMkLst>
        </pc:picChg>
        <pc:picChg chg="add mod">
          <ac:chgData name="Yogessh Balamurugan" userId="d9b455d9-760c-42e2-bccb-c44413295aca" providerId="ADAL" clId="{65B5F0CD-6693-4554-8514-FF7A2C54E546}" dt="2025-01-08T13:01:57.802" v="190" actId="1076"/>
          <ac:picMkLst>
            <pc:docMk/>
            <pc:sldMk cId="2277979818" sldId="270"/>
            <ac:picMk id="17" creationId="{F1FE9717-5B72-90F0-E473-6BF1E210C304}"/>
          </ac:picMkLst>
        </pc:picChg>
        <pc:picChg chg="add mod">
          <ac:chgData name="Yogessh Balamurugan" userId="d9b455d9-760c-42e2-bccb-c44413295aca" providerId="ADAL" clId="{65B5F0CD-6693-4554-8514-FF7A2C54E546}" dt="2025-01-08T13:01:55.567" v="189" actId="1076"/>
          <ac:picMkLst>
            <pc:docMk/>
            <pc:sldMk cId="2277979818" sldId="270"/>
            <ac:picMk id="19" creationId="{50D621FD-EC4A-656F-42D3-B995B3DF4D3B}"/>
          </ac:picMkLst>
        </pc:picChg>
      </pc:sldChg>
      <pc:sldChg chg="addSp delSp modSp add del mod setBg">
        <pc:chgData name="Yogessh Balamurugan" userId="d9b455d9-760c-42e2-bccb-c44413295aca" providerId="ADAL" clId="{65B5F0CD-6693-4554-8514-FF7A2C54E546}" dt="2025-01-08T15:18:11.873" v="931" actId="207"/>
        <pc:sldMkLst>
          <pc:docMk/>
          <pc:sldMk cId="1077479191" sldId="276"/>
        </pc:sldMkLst>
        <pc:spChg chg="mod">
          <ac:chgData name="Yogessh Balamurugan" userId="d9b455d9-760c-42e2-bccb-c44413295aca" providerId="ADAL" clId="{65B5F0CD-6693-4554-8514-FF7A2C54E546}" dt="2025-01-08T14:48:20.719" v="888" actId="403"/>
          <ac:spMkLst>
            <pc:docMk/>
            <pc:sldMk cId="1077479191" sldId="276"/>
            <ac:spMk id="3" creationId="{0DC246F3-40B4-FFB8-FE9F-C1EDF6329D54}"/>
          </ac:spMkLst>
        </pc:spChg>
        <pc:spChg chg="mod">
          <ac:chgData name="Yogessh Balamurugan" userId="d9b455d9-760c-42e2-bccb-c44413295aca" providerId="ADAL" clId="{65B5F0CD-6693-4554-8514-FF7A2C54E546}" dt="2025-01-08T14:48:20.719" v="888" actId="403"/>
          <ac:spMkLst>
            <pc:docMk/>
            <pc:sldMk cId="1077479191" sldId="276"/>
            <ac:spMk id="4" creationId="{4ABC62CC-055E-BB29-5B1E-015F71717C7D}"/>
          </ac:spMkLst>
        </pc:spChg>
        <pc:spChg chg="mod">
          <ac:chgData name="Yogessh Balamurugan" userId="d9b455d9-760c-42e2-bccb-c44413295aca" providerId="ADAL" clId="{65B5F0CD-6693-4554-8514-FF7A2C54E546}" dt="2025-01-08T14:48:20.719" v="888" actId="403"/>
          <ac:spMkLst>
            <pc:docMk/>
            <pc:sldMk cId="1077479191" sldId="276"/>
            <ac:spMk id="5" creationId="{4AFADA1E-040B-035E-1B26-948D8321C149}"/>
          </ac:spMkLst>
        </pc:spChg>
        <pc:spChg chg="mod">
          <ac:chgData name="Yogessh Balamurugan" userId="d9b455d9-760c-42e2-bccb-c44413295aca" providerId="ADAL" clId="{65B5F0CD-6693-4554-8514-FF7A2C54E546}" dt="2025-01-08T14:48:20.719" v="888" actId="403"/>
          <ac:spMkLst>
            <pc:docMk/>
            <pc:sldMk cId="1077479191" sldId="276"/>
            <ac:spMk id="6" creationId="{AABF7285-E543-E283-7401-CC89AA612EA5}"/>
          </ac:spMkLst>
        </pc:spChg>
        <pc:spChg chg="mod">
          <ac:chgData name="Yogessh Balamurugan" userId="d9b455d9-760c-42e2-bccb-c44413295aca" providerId="ADAL" clId="{65B5F0CD-6693-4554-8514-FF7A2C54E546}" dt="2025-01-08T14:48:20.719" v="888" actId="403"/>
          <ac:spMkLst>
            <pc:docMk/>
            <pc:sldMk cId="1077479191" sldId="276"/>
            <ac:spMk id="7" creationId="{1331F34E-45CF-CC3C-8ECD-AC8B36458185}"/>
          </ac:spMkLst>
        </pc:spChg>
        <pc:spChg chg="mod">
          <ac:chgData name="Yogessh Balamurugan" userId="d9b455d9-760c-42e2-bccb-c44413295aca" providerId="ADAL" clId="{65B5F0CD-6693-4554-8514-FF7A2C54E546}" dt="2025-01-08T14:48:20.719" v="888" actId="403"/>
          <ac:spMkLst>
            <pc:docMk/>
            <pc:sldMk cId="1077479191" sldId="276"/>
            <ac:spMk id="8" creationId="{EE11001C-0037-49E2-5A05-6AEC24F72026}"/>
          </ac:spMkLst>
        </pc:spChg>
        <pc:spChg chg="mod">
          <ac:chgData name="Yogessh Balamurugan" userId="d9b455d9-760c-42e2-bccb-c44413295aca" providerId="ADAL" clId="{65B5F0CD-6693-4554-8514-FF7A2C54E546}" dt="2025-01-08T14:48:20.719" v="888" actId="403"/>
          <ac:spMkLst>
            <pc:docMk/>
            <pc:sldMk cId="1077479191" sldId="276"/>
            <ac:spMk id="9" creationId="{0A53345E-4AD5-650B-773B-3B06F10107D1}"/>
          </ac:spMkLst>
        </pc:spChg>
        <pc:spChg chg="mod">
          <ac:chgData name="Yogessh Balamurugan" userId="d9b455d9-760c-42e2-bccb-c44413295aca" providerId="ADAL" clId="{65B5F0CD-6693-4554-8514-FF7A2C54E546}" dt="2025-01-08T14:48:20.719" v="888" actId="403"/>
          <ac:spMkLst>
            <pc:docMk/>
            <pc:sldMk cId="1077479191" sldId="276"/>
            <ac:spMk id="10" creationId="{3E4AF2F9-4205-EF73-4EC6-A31F64CAEE23}"/>
          </ac:spMkLst>
        </pc:spChg>
        <pc:spChg chg="mod">
          <ac:chgData name="Yogessh Balamurugan" userId="d9b455d9-760c-42e2-bccb-c44413295aca" providerId="ADAL" clId="{65B5F0CD-6693-4554-8514-FF7A2C54E546}" dt="2025-01-08T14:48:20.719" v="888" actId="403"/>
          <ac:spMkLst>
            <pc:docMk/>
            <pc:sldMk cId="1077479191" sldId="276"/>
            <ac:spMk id="16" creationId="{4603CDFC-2834-B807-6CF5-1A3EBA85686F}"/>
          </ac:spMkLst>
        </pc:spChg>
        <pc:spChg chg="mod">
          <ac:chgData name="Yogessh Balamurugan" userId="d9b455d9-760c-42e2-bccb-c44413295aca" providerId="ADAL" clId="{65B5F0CD-6693-4554-8514-FF7A2C54E546}" dt="2025-01-08T14:48:20.719" v="888" actId="403"/>
          <ac:spMkLst>
            <pc:docMk/>
            <pc:sldMk cId="1077479191" sldId="276"/>
            <ac:spMk id="17" creationId="{3EF26161-FFBB-30DF-3189-E64E1E891ADA}"/>
          </ac:spMkLst>
        </pc:spChg>
        <pc:spChg chg="mod">
          <ac:chgData name="Yogessh Balamurugan" userId="d9b455d9-760c-42e2-bccb-c44413295aca" providerId="ADAL" clId="{65B5F0CD-6693-4554-8514-FF7A2C54E546}" dt="2025-01-08T14:48:20.719" v="888" actId="403"/>
          <ac:spMkLst>
            <pc:docMk/>
            <pc:sldMk cId="1077479191" sldId="276"/>
            <ac:spMk id="18" creationId="{8B89023B-9CAF-A791-6E77-F7E5BB8C1973}"/>
          </ac:spMkLst>
        </pc:spChg>
        <pc:spChg chg="mod">
          <ac:chgData name="Yogessh Balamurugan" userId="d9b455d9-760c-42e2-bccb-c44413295aca" providerId="ADAL" clId="{65B5F0CD-6693-4554-8514-FF7A2C54E546}" dt="2025-01-08T14:48:20.719" v="888" actId="403"/>
          <ac:spMkLst>
            <pc:docMk/>
            <pc:sldMk cId="1077479191" sldId="276"/>
            <ac:spMk id="19" creationId="{32876183-1A0F-2323-1698-B1B887894F71}"/>
          </ac:spMkLst>
        </pc:spChg>
        <pc:spChg chg="mod">
          <ac:chgData name="Yogessh Balamurugan" userId="d9b455d9-760c-42e2-bccb-c44413295aca" providerId="ADAL" clId="{65B5F0CD-6693-4554-8514-FF7A2C54E546}" dt="2025-01-08T14:49:40.747" v="908" actId="14100"/>
          <ac:spMkLst>
            <pc:docMk/>
            <pc:sldMk cId="1077479191" sldId="276"/>
            <ac:spMk id="21" creationId="{AE0C577A-7016-FF24-B61F-FDE521491766}"/>
          </ac:spMkLst>
        </pc:spChg>
        <pc:spChg chg="add mod">
          <ac:chgData name="Yogessh Balamurugan" userId="d9b455d9-760c-42e2-bccb-c44413295aca" providerId="ADAL" clId="{65B5F0CD-6693-4554-8514-FF7A2C54E546}" dt="2025-01-08T14:50:48.368" v="914" actId="1076"/>
          <ac:spMkLst>
            <pc:docMk/>
            <pc:sldMk cId="1077479191" sldId="276"/>
            <ac:spMk id="22" creationId="{AE23E05A-4CE4-5F21-F613-2C9388BB5177}"/>
          </ac:spMkLst>
        </pc:spChg>
        <pc:spChg chg="mod">
          <ac:chgData name="Yogessh Balamurugan" userId="d9b455d9-760c-42e2-bccb-c44413295aca" providerId="ADAL" clId="{65B5F0CD-6693-4554-8514-FF7A2C54E546}" dt="2025-01-08T14:49:31.212" v="904" actId="14100"/>
          <ac:spMkLst>
            <pc:docMk/>
            <pc:sldMk cId="1077479191" sldId="276"/>
            <ac:spMk id="24" creationId="{D1AE7337-1681-3AC8-FB0A-74005BCAECF2}"/>
          </ac:spMkLst>
        </pc:spChg>
        <pc:spChg chg="add mod">
          <ac:chgData name="Yogessh Balamurugan" userId="d9b455d9-760c-42e2-bccb-c44413295aca" providerId="ADAL" clId="{65B5F0CD-6693-4554-8514-FF7A2C54E546}" dt="2025-01-08T14:55:01.531" v="921" actId="207"/>
          <ac:spMkLst>
            <pc:docMk/>
            <pc:sldMk cId="1077479191" sldId="276"/>
            <ac:spMk id="25" creationId="{0324F0A4-C49E-4866-3CFD-1C014E01A6DC}"/>
          </ac:spMkLst>
        </pc:spChg>
        <pc:spChg chg="mod">
          <ac:chgData name="Yogessh Balamurugan" userId="d9b455d9-760c-42e2-bccb-c44413295aca" providerId="ADAL" clId="{65B5F0CD-6693-4554-8514-FF7A2C54E546}" dt="2025-01-08T14:49:04.118" v="894" actId="14100"/>
          <ac:spMkLst>
            <pc:docMk/>
            <pc:sldMk cId="1077479191" sldId="276"/>
            <ac:spMk id="26" creationId="{53C75541-18E2-0EF0-5FE6-60B70B4CCF3E}"/>
          </ac:spMkLst>
        </pc:spChg>
        <pc:spChg chg="add mod">
          <ac:chgData name="Yogessh Balamurugan" userId="d9b455d9-760c-42e2-bccb-c44413295aca" providerId="ADAL" clId="{65B5F0CD-6693-4554-8514-FF7A2C54E546}" dt="2025-01-08T14:55:01.531" v="921" actId="207"/>
          <ac:spMkLst>
            <pc:docMk/>
            <pc:sldMk cId="1077479191" sldId="276"/>
            <ac:spMk id="27" creationId="{4FD50B65-C466-7DF4-C17F-4D954A46E37D}"/>
          </ac:spMkLst>
        </pc:spChg>
        <pc:spChg chg="mod">
          <ac:chgData name="Yogessh Balamurugan" userId="d9b455d9-760c-42e2-bccb-c44413295aca" providerId="ADAL" clId="{65B5F0CD-6693-4554-8514-FF7A2C54E546}" dt="2025-01-08T14:50:57.441" v="916" actId="1076"/>
          <ac:spMkLst>
            <pc:docMk/>
            <pc:sldMk cId="1077479191" sldId="276"/>
            <ac:spMk id="28" creationId="{FF3BA2CF-F268-2A93-2A9E-0206505AFF90}"/>
          </ac:spMkLst>
        </pc:spChg>
        <pc:spChg chg="add mod">
          <ac:chgData name="Yogessh Balamurugan" userId="d9b455d9-760c-42e2-bccb-c44413295aca" providerId="ADAL" clId="{65B5F0CD-6693-4554-8514-FF7A2C54E546}" dt="2025-01-08T14:55:01.531" v="921" actId="207"/>
          <ac:spMkLst>
            <pc:docMk/>
            <pc:sldMk cId="1077479191" sldId="276"/>
            <ac:spMk id="29" creationId="{B4B34A48-EA51-C088-2A22-1774CAE684C5}"/>
          </ac:spMkLst>
        </pc:spChg>
        <pc:spChg chg="add mod">
          <ac:chgData name="Yogessh Balamurugan" userId="d9b455d9-760c-42e2-bccb-c44413295aca" providerId="ADAL" clId="{65B5F0CD-6693-4554-8514-FF7A2C54E546}" dt="2025-01-08T14:55:01.531" v="921" actId="207"/>
          <ac:spMkLst>
            <pc:docMk/>
            <pc:sldMk cId="1077479191" sldId="276"/>
            <ac:spMk id="30" creationId="{B98206F3-CE1E-A5DD-A285-7DA332D024DF}"/>
          </ac:spMkLst>
        </pc:spChg>
        <pc:spChg chg="add mod">
          <ac:chgData name="Yogessh Balamurugan" userId="d9b455d9-760c-42e2-bccb-c44413295aca" providerId="ADAL" clId="{65B5F0CD-6693-4554-8514-FF7A2C54E546}" dt="2025-01-08T14:55:01.531" v="921" actId="207"/>
          <ac:spMkLst>
            <pc:docMk/>
            <pc:sldMk cId="1077479191" sldId="276"/>
            <ac:spMk id="31" creationId="{36E97932-2AD4-8756-7BB8-81C94A4038F6}"/>
          </ac:spMkLst>
        </pc:spChg>
        <pc:spChg chg="add mod">
          <ac:chgData name="Yogessh Balamurugan" userId="d9b455d9-760c-42e2-bccb-c44413295aca" providerId="ADAL" clId="{65B5F0CD-6693-4554-8514-FF7A2C54E546}" dt="2025-01-08T14:55:01.531" v="921" actId="207"/>
          <ac:spMkLst>
            <pc:docMk/>
            <pc:sldMk cId="1077479191" sldId="276"/>
            <ac:spMk id="32" creationId="{F42A5BC3-2B1C-7327-CA4B-B0E4DDC8B60E}"/>
          </ac:spMkLst>
        </pc:spChg>
        <pc:spChg chg="add mod">
          <ac:chgData name="Yogessh Balamurugan" userId="d9b455d9-760c-42e2-bccb-c44413295aca" providerId="ADAL" clId="{65B5F0CD-6693-4554-8514-FF7A2C54E546}" dt="2025-01-08T14:55:01.531" v="921" actId="207"/>
          <ac:spMkLst>
            <pc:docMk/>
            <pc:sldMk cId="1077479191" sldId="276"/>
            <ac:spMk id="46" creationId="{2ABA607C-B25A-6D5C-31E2-286F9FA53A7F}"/>
          </ac:spMkLst>
        </pc:spChg>
        <pc:spChg chg="add mod">
          <ac:chgData name="Yogessh Balamurugan" userId="d9b455d9-760c-42e2-bccb-c44413295aca" providerId="ADAL" clId="{65B5F0CD-6693-4554-8514-FF7A2C54E546}" dt="2025-01-08T14:55:01.531" v="921" actId="207"/>
          <ac:spMkLst>
            <pc:docMk/>
            <pc:sldMk cId="1077479191" sldId="276"/>
            <ac:spMk id="60" creationId="{812D40D6-09BC-6B83-8723-8E84E7C061EF}"/>
          </ac:spMkLst>
        </pc:spChg>
        <pc:spChg chg="add">
          <ac:chgData name="Yogessh Balamurugan" userId="d9b455d9-760c-42e2-bccb-c44413295aca" providerId="ADAL" clId="{65B5F0CD-6693-4554-8514-FF7A2C54E546}" dt="2025-01-08T14:47:25.070" v="882" actId="26606"/>
          <ac:spMkLst>
            <pc:docMk/>
            <pc:sldMk cId="1077479191" sldId="276"/>
            <ac:spMk id="61" creationId="{BDADA868-08FE-425A-AEF9-B622F93730AB}"/>
          </ac:spMkLst>
        </pc:spChg>
        <pc:spChg chg="add mod">
          <ac:chgData name="Yogessh Balamurugan" userId="d9b455d9-760c-42e2-bccb-c44413295aca" providerId="ADAL" clId="{65B5F0CD-6693-4554-8514-FF7A2C54E546}" dt="2025-01-08T15:16:58.765" v="926" actId="207"/>
          <ac:spMkLst>
            <pc:docMk/>
            <pc:sldMk cId="1077479191" sldId="276"/>
            <ac:spMk id="62" creationId="{BA971AFF-61C8-67AF-D738-FF1291AB1140}"/>
          </ac:spMkLst>
        </pc:spChg>
        <pc:spChg chg="add">
          <ac:chgData name="Yogessh Balamurugan" userId="d9b455d9-760c-42e2-bccb-c44413295aca" providerId="ADAL" clId="{65B5F0CD-6693-4554-8514-FF7A2C54E546}" dt="2025-01-08T14:47:25.070" v="882" actId="26606"/>
          <ac:spMkLst>
            <pc:docMk/>
            <pc:sldMk cId="1077479191" sldId="276"/>
            <ac:spMk id="63" creationId="{4AE17B7F-6C2F-42A9-946F-8FF49617D1EF}"/>
          </ac:spMkLst>
        </pc:spChg>
        <pc:spChg chg="add">
          <ac:chgData name="Yogessh Balamurugan" userId="d9b455d9-760c-42e2-bccb-c44413295aca" providerId="ADAL" clId="{65B5F0CD-6693-4554-8514-FF7A2C54E546}" dt="2025-01-08T14:47:25.070" v="882" actId="26606"/>
          <ac:spMkLst>
            <pc:docMk/>
            <pc:sldMk cId="1077479191" sldId="276"/>
            <ac:spMk id="65" creationId="{F966DD2F-FBF5-41CE-A3F4-565352D95DC3}"/>
          </ac:spMkLst>
        </pc:spChg>
        <pc:spChg chg="add mod">
          <ac:chgData name="Yogessh Balamurugan" userId="d9b455d9-760c-42e2-bccb-c44413295aca" providerId="ADAL" clId="{65B5F0CD-6693-4554-8514-FF7A2C54E546}" dt="2025-01-08T15:18:11.873" v="931" actId="207"/>
          <ac:spMkLst>
            <pc:docMk/>
            <pc:sldMk cId="1077479191" sldId="276"/>
            <ac:spMk id="66" creationId="{E3312E24-DC51-2774-BA80-6C30D77F4D7E}"/>
          </ac:spMkLst>
        </pc:spChg>
        <pc:spChg chg="add">
          <ac:chgData name="Yogessh Balamurugan" userId="d9b455d9-760c-42e2-bccb-c44413295aca" providerId="ADAL" clId="{65B5F0CD-6693-4554-8514-FF7A2C54E546}" dt="2025-01-08T14:47:25.070" v="882" actId="26606"/>
          <ac:spMkLst>
            <pc:docMk/>
            <pc:sldMk cId="1077479191" sldId="276"/>
            <ac:spMk id="67" creationId="{F46FCE2B-F2D2-466E-B0AA-8E341DB4981E}"/>
          </ac:spMkLst>
        </pc:spChg>
        <pc:spChg chg="add mod">
          <ac:chgData name="Yogessh Balamurugan" userId="d9b455d9-760c-42e2-bccb-c44413295aca" providerId="ADAL" clId="{65B5F0CD-6693-4554-8514-FF7A2C54E546}" dt="2025-01-08T15:18:11.873" v="931" actId="207"/>
          <ac:spMkLst>
            <pc:docMk/>
            <pc:sldMk cId="1077479191" sldId="276"/>
            <ac:spMk id="68" creationId="{E3591262-8C35-870C-DC8C-21194CC7082B}"/>
          </ac:spMkLst>
        </pc:spChg>
        <pc:spChg chg="add">
          <ac:chgData name="Yogessh Balamurugan" userId="d9b455d9-760c-42e2-bccb-c44413295aca" providerId="ADAL" clId="{65B5F0CD-6693-4554-8514-FF7A2C54E546}" dt="2025-01-08T14:47:25.070" v="882" actId="26606"/>
          <ac:spMkLst>
            <pc:docMk/>
            <pc:sldMk cId="1077479191" sldId="276"/>
            <ac:spMk id="69" creationId="{2BD31C98-199A-4722-A1A5-4393A43E740B}"/>
          </ac:spMkLst>
        </pc:spChg>
        <pc:grpChg chg="add mod ord">
          <ac:chgData name="Yogessh Balamurugan" userId="d9b455d9-760c-42e2-bccb-c44413295aca" providerId="ADAL" clId="{65B5F0CD-6693-4554-8514-FF7A2C54E546}" dt="2025-01-08T14:48:36.224" v="890" actId="14100"/>
          <ac:grpSpMkLst>
            <pc:docMk/>
            <pc:sldMk cId="1077479191" sldId="276"/>
            <ac:grpSpMk id="15" creationId="{3AB82029-F157-5142-FE48-F9CAD7FF6D2D}"/>
          </ac:grpSpMkLst>
        </pc:grpChg>
        <pc:grpChg chg="add">
          <ac:chgData name="Yogessh Balamurugan" userId="d9b455d9-760c-42e2-bccb-c44413295aca" providerId="ADAL" clId="{65B5F0CD-6693-4554-8514-FF7A2C54E546}" dt="2025-01-08T14:47:25.070" v="882" actId="26606"/>
          <ac:grpSpMkLst>
            <pc:docMk/>
            <pc:sldMk cId="1077479191" sldId="276"/>
            <ac:grpSpMk id="33" creationId="{183CFBA6-CE65-403A-9402-96B75FC89916}"/>
          </ac:grpSpMkLst>
        </pc:grpChg>
        <pc:grpChg chg="add">
          <ac:chgData name="Yogessh Balamurugan" userId="d9b455d9-760c-42e2-bccb-c44413295aca" providerId="ADAL" clId="{65B5F0CD-6693-4554-8514-FF7A2C54E546}" dt="2025-01-08T14:47:25.070" v="882" actId="26606"/>
          <ac:grpSpMkLst>
            <pc:docMk/>
            <pc:sldMk cId="1077479191" sldId="276"/>
            <ac:grpSpMk id="47" creationId="{C1BC7BDB-967A-4559-AA14-041BCB872DFF}"/>
          </ac:grpSpMkLst>
        </pc:grpChg>
      </pc:sldChg>
      <pc:sldChg chg="del">
        <pc:chgData name="Yogessh Balamurugan" userId="d9b455d9-760c-42e2-bccb-c44413295aca" providerId="ADAL" clId="{65B5F0CD-6693-4554-8514-FF7A2C54E546}" dt="2025-01-08T13:37:01.078" v="508" actId="47"/>
        <pc:sldMkLst>
          <pc:docMk/>
          <pc:sldMk cId="3582806817" sldId="285"/>
        </pc:sldMkLst>
      </pc:sldChg>
      <pc:sldChg chg="del">
        <pc:chgData name="Yogessh Balamurugan" userId="d9b455d9-760c-42e2-bccb-c44413295aca" providerId="ADAL" clId="{65B5F0CD-6693-4554-8514-FF7A2C54E546}" dt="2025-01-07T16:26:56.693" v="74" actId="47"/>
        <pc:sldMkLst>
          <pc:docMk/>
          <pc:sldMk cId="2559908997" sldId="286"/>
        </pc:sldMkLst>
      </pc:sldChg>
      <pc:sldChg chg="modSp add mod ord">
        <pc:chgData name="Yogessh Balamurugan" userId="d9b455d9-760c-42e2-bccb-c44413295aca" providerId="ADAL" clId="{65B5F0CD-6693-4554-8514-FF7A2C54E546}" dt="2025-01-07T16:14:57.322" v="55" actId="1076"/>
        <pc:sldMkLst>
          <pc:docMk/>
          <pc:sldMk cId="2055233162" sldId="287"/>
        </pc:sldMkLst>
        <pc:spChg chg="mod">
          <ac:chgData name="Yogessh Balamurugan" userId="d9b455d9-760c-42e2-bccb-c44413295aca" providerId="ADAL" clId="{65B5F0CD-6693-4554-8514-FF7A2C54E546}" dt="2025-01-07T16:14:57.322" v="55" actId="1076"/>
          <ac:spMkLst>
            <pc:docMk/>
            <pc:sldMk cId="2055233162" sldId="287"/>
            <ac:spMk id="4" creationId="{446880D4-F0F7-6D9B-FFA3-1559C91794BC}"/>
          </ac:spMkLst>
        </pc:spChg>
        <pc:spChg chg="mod">
          <ac:chgData name="Yogessh Balamurugan" userId="d9b455d9-760c-42e2-bccb-c44413295aca" providerId="ADAL" clId="{65B5F0CD-6693-4554-8514-FF7A2C54E546}" dt="2025-01-07T16:14:44.222" v="53" actId="1076"/>
          <ac:spMkLst>
            <pc:docMk/>
            <pc:sldMk cId="2055233162" sldId="287"/>
            <ac:spMk id="6" creationId="{2DACEEA7-9CB8-7CB9-5986-A835026280FD}"/>
          </ac:spMkLst>
        </pc:spChg>
      </pc:sldChg>
      <pc:sldChg chg="new del">
        <pc:chgData name="Yogessh Balamurugan" userId="d9b455d9-760c-42e2-bccb-c44413295aca" providerId="ADAL" clId="{65B5F0CD-6693-4554-8514-FF7A2C54E546}" dt="2025-01-07T16:11:22.489" v="2" actId="680"/>
        <pc:sldMkLst>
          <pc:docMk/>
          <pc:sldMk cId="2948056353" sldId="287"/>
        </pc:sldMkLst>
      </pc:sldChg>
      <pc:sldChg chg="del">
        <pc:chgData name="Yogessh Balamurugan" userId="d9b455d9-760c-42e2-bccb-c44413295aca" providerId="ADAL" clId="{65B5F0CD-6693-4554-8514-FF7A2C54E546}" dt="2025-01-07T16:11:15.258" v="0" actId="47"/>
        <pc:sldMkLst>
          <pc:docMk/>
          <pc:sldMk cId="3718748556" sldId="287"/>
        </pc:sldMkLst>
      </pc:sldChg>
      <pc:sldChg chg="addSp modSp new mod">
        <pc:chgData name="Yogessh Balamurugan" userId="d9b455d9-760c-42e2-bccb-c44413295aca" providerId="ADAL" clId="{65B5F0CD-6693-4554-8514-FF7A2C54E546}" dt="2025-01-08T13:42:12.078" v="540" actId="1076"/>
        <pc:sldMkLst>
          <pc:docMk/>
          <pc:sldMk cId="3552646965" sldId="288"/>
        </pc:sldMkLst>
        <pc:spChg chg="add mod">
          <ac:chgData name="Yogessh Balamurugan" userId="d9b455d9-760c-42e2-bccb-c44413295aca" providerId="ADAL" clId="{65B5F0CD-6693-4554-8514-FF7A2C54E546}" dt="2025-01-08T13:42:12.078" v="540" actId="1076"/>
          <ac:spMkLst>
            <pc:docMk/>
            <pc:sldMk cId="3552646965" sldId="288"/>
            <ac:spMk id="5" creationId="{7F6D0ADE-AF77-451E-4B18-8D1D1354706F}"/>
          </ac:spMkLst>
        </pc:spChg>
      </pc:sldChg>
      <pc:sldChg chg="del">
        <pc:chgData name="Yogessh Balamurugan" userId="d9b455d9-760c-42e2-bccb-c44413295aca" providerId="ADAL" clId="{65B5F0CD-6693-4554-8514-FF7A2C54E546}" dt="2025-01-07T16:11:15.258" v="0" actId="47"/>
        <pc:sldMkLst>
          <pc:docMk/>
          <pc:sldMk cId="3789533075" sldId="288"/>
        </pc:sldMkLst>
      </pc:sldChg>
      <pc:sldChg chg="new del">
        <pc:chgData name="Yogessh Balamurugan" userId="d9b455d9-760c-42e2-bccb-c44413295aca" providerId="ADAL" clId="{65B5F0CD-6693-4554-8514-FF7A2C54E546}" dt="2025-01-08T12:43:22.984" v="77" actId="47"/>
        <pc:sldMkLst>
          <pc:docMk/>
          <pc:sldMk cId="4046681276" sldId="288"/>
        </pc:sldMkLst>
      </pc:sldChg>
      <pc:sldChg chg="addSp modSp new mod">
        <pc:chgData name="Yogessh Balamurugan" userId="d9b455d9-760c-42e2-bccb-c44413295aca" providerId="ADAL" clId="{65B5F0CD-6693-4554-8514-FF7A2C54E546}" dt="2025-01-08T13:42:40.052" v="545" actId="1076"/>
        <pc:sldMkLst>
          <pc:docMk/>
          <pc:sldMk cId="2597895758" sldId="289"/>
        </pc:sldMkLst>
        <pc:spChg chg="add mod">
          <ac:chgData name="Yogessh Balamurugan" userId="d9b455d9-760c-42e2-bccb-c44413295aca" providerId="ADAL" clId="{65B5F0CD-6693-4554-8514-FF7A2C54E546}" dt="2025-01-08T13:42:33.331" v="542" actId="1076"/>
          <ac:spMkLst>
            <pc:docMk/>
            <pc:sldMk cId="2597895758" sldId="289"/>
            <ac:spMk id="2" creationId="{80A256ED-7D3C-F090-FE59-1037B67AD061}"/>
          </ac:spMkLst>
        </pc:spChg>
        <pc:picChg chg="add mod">
          <ac:chgData name="Yogessh Balamurugan" userId="d9b455d9-760c-42e2-bccb-c44413295aca" providerId="ADAL" clId="{65B5F0CD-6693-4554-8514-FF7A2C54E546}" dt="2025-01-08T13:42:40.052" v="545" actId="1076"/>
          <ac:picMkLst>
            <pc:docMk/>
            <pc:sldMk cId="2597895758" sldId="289"/>
            <ac:picMk id="3" creationId="{CD6CE4BC-A55F-4887-B49D-1DB858D9D33C}"/>
          </ac:picMkLst>
        </pc:picChg>
        <pc:picChg chg="add mod">
          <ac:chgData name="Yogessh Balamurugan" userId="d9b455d9-760c-42e2-bccb-c44413295aca" providerId="ADAL" clId="{65B5F0CD-6693-4554-8514-FF7A2C54E546}" dt="2025-01-08T13:42:35.950" v="543" actId="14100"/>
          <ac:picMkLst>
            <pc:docMk/>
            <pc:sldMk cId="2597895758" sldId="289"/>
            <ac:picMk id="4" creationId="{233BD366-EDF5-2655-C637-436BAF9379FB}"/>
          </ac:picMkLst>
        </pc:picChg>
      </pc:sldChg>
      <pc:sldChg chg="del">
        <pc:chgData name="Yogessh Balamurugan" userId="d9b455d9-760c-42e2-bccb-c44413295aca" providerId="ADAL" clId="{65B5F0CD-6693-4554-8514-FF7A2C54E546}" dt="2025-01-07T16:11:15.258" v="0" actId="47"/>
        <pc:sldMkLst>
          <pc:docMk/>
          <pc:sldMk cId="3787163748" sldId="289"/>
        </pc:sldMkLst>
      </pc:sldChg>
      <pc:sldChg chg="addSp delSp modSp new mod setBg">
        <pc:chgData name="Yogessh Balamurugan" userId="d9b455d9-760c-42e2-bccb-c44413295aca" providerId="ADAL" clId="{65B5F0CD-6693-4554-8514-FF7A2C54E546}" dt="2025-01-11T14:51:32.959" v="1376" actId="20577"/>
        <pc:sldMkLst>
          <pc:docMk/>
          <pc:sldMk cId="496263053" sldId="290"/>
        </pc:sldMkLst>
        <pc:spChg chg="add mod ord">
          <ac:chgData name="Yogessh Balamurugan" userId="d9b455d9-760c-42e2-bccb-c44413295aca" providerId="ADAL" clId="{65B5F0CD-6693-4554-8514-FF7A2C54E546}" dt="2025-01-08T13:34:09.177" v="485" actId="1076"/>
          <ac:spMkLst>
            <pc:docMk/>
            <pc:sldMk cId="496263053" sldId="290"/>
            <ac:spMk id="2" creationId="{C6334607-B5F4-02DC-7D62-564D3D01FD5E}"/>
          </ac:spMkLst>
        </pc:spChg>
        <pc:spChg chg="add mod">
          <ac:chgData name="Yogessh Balamurugan" userId="d9b455d9-760c-42e2-bccb-c44413295aca" providerId="ADAL" clId="{65B5F0CD-6693-4554-8514-FF7A2C54E546}" dt="2025-01-11T14:51:32.959" v="1376" actId="20577"/>
          <ac:spMkLst>
            <pc:docMk/>
            <pc:sldMk cId="496263053" sldId="290"/>
            <ac:spMk id="10" creationId="{4620B338-C225-0DF0-7BC1-47DB041B0B93}"/>
          </ac:spMkLst>
        </pc:spChg>
        <pc:picChg chg="add mod ord">
          <ac:chgData name="Yogessh Balamurugan" userId="d9b455d9-760c-42e2-bccb-c44413295aca" providerId="ADAL" clId="{65B5F0CD-6693-4554-8514-FF7A2C54E546}" dt="2025-01-08T13:40:27.832" v="527" actId="1076"/>
          <ac:picMkLst>
            <pc:docMk/>
            <pc:sldMk cId="496263053" sldId="290"/>
            <ac:picMk id="3" creationId="{15F304E9-6522-505D-E823-C588028EF333}"/>
          </ac:picMkLst>
        </pc:picChg>
        <pc:picChg chg="add mod ord">
          <ac:chgData name="Yogessh Balamurugan" userId="d9b455d9-760c-42e2-bccb-c44413295aca" providerId="ADAL" clId="{65B5F0CD-6693-4554-8514-FF7A2C54E546}" dt="2025-01-08T13:40:53.544" v="535" actId="1076"/>
          <ac:picMkLst>
            <pc:docMk/>
            <pc:sldMk cId="496263053" sldId="290"/>
            <ac:picMk id="4" creationId="{76CFAE2D-2A9E-BC18-F35F-15AD9EA8E1F4}"/>
          </ac:picMkLst>
        </pc:picChg>
        <pc:picChg chg="add mod">
          <ac:chgData name="Yogessh Balamurugan" userId="d9b455d9-760c-42e2-bccb-c44413295aca" providerId="ADAL" clId="{65B5F0CD-6693-4554-8514-FF7A2C54E546}" dt="2025-01-08T13:40:47.346" v="534" actId="1076"/>
          <ac:picMkLst>
            <pc:docMk/>
            <pc:sldMk cId="496263053" sldId="290"/>
            <ac:picMk id="5" creationId="{D45C887E-074A-8EBE-A2F9-92D4BD94D571}"/>
          </ac:picMkLst>
        </pc:picChg>
        <pc:picChg chg="add del mod">
          <ac:chgData name="Yogessh Balamurugan" userId="d9b455d9-760c-42e2-bccb-c44413295aca" providerId="ADAL" clId="{65B5F0CD-6693-4554-8514-FF7A2C54E546}" dt="2025-01-08T13:40:30.718" v="528" actId="1076"/>
          <ac:picMkLst>
            <pc:docMk/>
            <pc:sldMk cId="496263053" sldId="290"/>
            <ac:picMk id="6" creationId="{99DB8874-E377-63A6-8CDA-751F5C91895A}"/>
          </ac:picMkLst>
        </pc:picChg>
        <pc:picChg chg="add mod">
          <ac:chgData name="Yogessh Balamurugan" userId="d9b455d9-760c-42e2-bccb-c44413295aca" providerId="ADAL" clId="{65B5F0CD-6693-4554-8514-FF7A2C54E546}" dt="2025-01-08T13:40:35.345" v="530" actId="1076"/>
          <ac:picMkLst>
            <pc:docMk/>
            <pc:sldMk cId="496263053" sldId="290"/>
            <ac:picMk id="8" creationId="{F6F58517-69BE-8430-7611-A8AE2D90EC21}"/>
          </ac:picMkLst>
        </pc:picChg>
        <pc:picChg chg="add mod">
          <ac:chgData name="Yogessh Balamurugan" userId="d9b455d9-760c-42e2-bccb-c44413295aca" providerId="ADAL" clId="{65B5F0CD-6693-4554-8514-FF7A2C54E546}" dt="2025-01-08T13:40:37.667" v="531" actId="1076"/>
          <ac:picMkLst>
            <pc:docMk/>
            <pc:sldMk cId="496263053" sldId="290"/>
            <ac:picMk id="9" creationId="{4EF84E9B-8E9F-FE34-7B68-654AD816D6BE}"/>
          </ac:picMkLst>
        </pc:picChg>
      </pc:sldChg>
      <pc:sldChg chg="del">
        <pc:chgData name="Yogessh Balamurugan" userId="d9b455d9-760c-42e2-bccb-c44413295aca" providerId="ADAL" clId="{65B5F0CD-6693-4554-8514-FF7A2C54E546}" dt="2025-01-07T16:11:15.258" v="0" actId="47"/>
        <pc:sldMkLst>
          <pc:docMk/>
          <pc:sldMk cId="3557654303" sldId="290"/>
        </pc:sldMkLst>
      </pc:sldChg>
      <pc:sldChg chg="addSp delSp modSp add mod">
        <pc:chgData name="Yogessh Balamurugan" userId="d9b455d9-760c-42e2-bccb-c44413295aca" providerId="ADAL" clId="{65B5F0CD-6693-4554-8514-FF7A2C54E546}" dt="2025-01-08T14:19:45.451" v="768" actId="12"/>
        <pc:sldMkLst>
          <pc:docMk/>
          <pc:sldMk cId="51253228" sldId="291"/>
        </pc:sldMkLst>
        <pc:spChg chg="mod">
          <ac:chgData name="Yogessh Balamurugan" userId="d9b455d9-760c-42e2-bccb-c44413295aca" providerId="ADAL" clId="{65B5F0CD-6693-4554-8514-FF7A2C54E546}" dt="2025-01-08T13:45:50.327" v="579" actId="1076"/>
          <ac:spMkLst>
            <pc:docMk/>
            <pc:sldMk cId="51253228" sldId="291"/>
            <ac:spMk id="2" creationId="{4740C8C3-4BC0-00C2-6E82-18C00BE72E6B}"/>
          </ac:spMkLst>
        </pc:spChg>
        <pc:spChg chg="mod">
          <ac:chgData name="Yogessh Balamurugan" userId="d9b455d9-760c-42e2-bccb-c44413295aca" providerId="ADAL" clId="{65B5F0CD-6693-4554-8514-FF7A2C54E546}" dt="2025-01-08T14:19:45.451" v="768" actId="12"/>
          <ac:spMkLst>
            <pc:docMk/>
            <pc:sldMk cId="51253228" sldId="291"/>
            <ac:spMk id="10" creationId="{969F75A1-0B0D-B06D-47A5-7D5A01E5F9D1}"/>
          </ac:spMkLst>
        </pc:spChg>
        <pc:picChg chg="add mod">
          <ac:chgData name="Yogessh Balamurugan" userId="d9b455d9-760c-42e2-bccb-c44413295aca" providerId="ADAL" clId="{65B5F0CD-6693-4554-8514-FF7A2C54E546}" dt="2025-01-08T13:49:57.076" v="623" actId="14100"/>
          <ac:picMkLst>
            <pc:docMk/>
            <pc:sldMk cId="51253228" sldId="291"/>
            <ac:picMk id="7" creationId="{9C4269D4-DD73-C46B-518F-19A5A8E4E7CA}"/>
          </ac:picMkLst>
        </pc:picChg>
        <pc:picChg chg="add mod">
          <ac:chgData name="Yogessh Balamurugan" userId="d9b455d9-760c-42e2-bccb-c44413295aca" providerId="ADAL" clId="{65B5F0CD-6693-4554-8514-FF7A2C54E546}" dt="2025-01-08T13:50:00.396" v="624" actId="1076"/>
          <ac:picMkLst>
            <pc:docMk/>
            <pc:sldMk cId="51253228" sldId="291"/>
            <ac:picMk id="11" creationId="{98773112-4E78-3BAC-7139-E8DBB5AA17C4}"/>
          </ac:picMkLst>
        </pc:picChg>
        <pc:picChg chg="add mod">
          <ac:chgData name="Yogessh Balamurugan" userId="d9b455d9-760c-42e2-bccb-c44413295aca" providerId="ADAL" clId="{65B5F0CD-6693-4554-8514-FF7A2C54E546}" dt="2025-01-08T13:49:53.682" v="620" actId="14100"/>
          <ac:picMkLst>
            <pc:docMk/>
            <pc:sldMk cId="51253228" sldId="291"/>
            <ac:picMk id="12" creationId="{29D63611-19F6-FF34-B359-20207A481B09}"/>
          </ac:picMkLst>
        </pc:picChg>
        <pc:picChg chg="add mod">
          <ac:chgData name="Yogessh Balamurugan" userId="d9b455d9-760c-42e2-bccb-c44413295aca" providerId="ADAL" clId="{65B5F0CD-6693-4554-8514-FF7A2C54E546}" dt="2025-01-08T13:50:05.219" v="626" actId="14100"/>
          <ac:picMkLst>
            <pc:docMk/>
            <pc:sldMk cId="51253228" sldId="291"/>
            <ac:picMk id="13" creationId="{45162486-1B07-2257-76D5-B447B0100BD4}"/>
          </ac:picMkLst>
        </pc:picChg>
        <pc:picChg chg="add mod">
          <ac:chgData name="Yogessh Balamurugan" userId="d9b455d9-760c-42e2-bccb-c44413295aca" providerId="ADAL" clId="{65B5F0CD-6693-4554-8514-FF7A2C54E546}" dt="2025-01-08T13:50:19.992" v="628" actId="1076"/>
          <ac:picMkLst>
            <pc:docMk/>
            <pc:sldMk cId="51253228" sldId="291"/>
            <ac:picMk id="14" creationId="{5D9F17E9-E7FD-74A3-7EEE-53F692B8A8BE}"/>
          </ac:picMkLst>
        </pc:picChg>
        <pc:picChg chg="add mod">
          <ac:chgData name="Yogessh Balamurugan" userId="d9b455d9-760c-42e2-bccb-c44413295aca" providerId="ADAL" clId="{65B5F0CD-6693-4554-8514-FF7A2C54E546}" dt="2025-01-08T13:50:22.470" v="629" actId="1076"/>
          <ac:picMkLst>
            <pc:docMk/>
            <pc:sldMk cId="51253228" sldId="291"/>
            <ac:picMk id="15" creationId="{BFECA32B-5B6C-7A10-50ED-1B90FA41B8CE}"/>
          </ac:picMkLst>
        </pc:picChg>
      </pc:sldChg>
      <pc:sldChg chg="addSp delSp modSp new mod setBg">
        <pc:chgData name="Yogessh Balamurugan" userId="d9b455d9-760c-42e2-bccb-c44413295aca" providerId="ADAL" clId="{65B5F0CD-6693-4554-8514-FF7A2C54E546}" dt="2025-01-08T14:50:14.698" v="911" actId="26606"/>
        <pc:sldMkLst>
          <pc:docMk/>
          <pc:sldMk cId="1438978117" sldId="292"/>
        </pc:sldMkLst>
        <pc:spChg chg="add mod">
          <ac:chgData name="Yogessh Balamurugan" userId="d9b455d9-760c-42e2-bccb-c44413295aca" providerId="ADAL" clId="{65B5F0CD-6693-4554-8514-FF7A2C54E546}" dt="2025-01-08T14:50:14.698" v="911" actId="26606"/>
          <ac:spMkLst>
            <pc:docMk/>
            <pc:sldMk cId="1438978117" sldId="292"/>
            <ac:spMk id="2" creationId="{BC1CFF08-2DED-C638-E28D-833E756D96B4}"/>
          </ac:spMkLst>
        </pc:spChg>
        <pc:spChg chg="add mod">
          <ac:chgData name="Yogessh Balamurugan" userId="d9b455d9-760c-42e2-bccb-c44413295aca" providerId="ADAL" clId="{65B5F0CD-6693-4554-8514-FF7A2C54E546}" dt="2025-01-08T14:50:14.698" v="911" actId="26606"/>
          <ac:spMkLst>
            <pc:docMk/>
            <pc:sldMk cId="1438978117" sldId="292"/>
            <ac:spMk id="4" creationId="{BB06B123-5693-91B6-453B-AEAEC7F6D3E5}"/>
          </ac:spMkLst>
        </pc:spChg>
        <pc:picChg chg="add mod ord">
          <ac:chgData name="Yogessh Balamurugan" userId="d9b455d9-760c-42e2-bccb-c44413295aca" providerId="ADAL" clId="{65B5F0CD-6693-4554-8514-FF7A2C54E546}" dt="2025-01-08T14:50:14.698" v="911" actId="26606"/>
          <ac:picMkLst>
            <pc:docMk/>
            <pc:sldMk cId="1438978117" sldId="292"/>
            <ac:picMk id="3" creationId="{A087FFB7-87A5-53ED-BE4A-31A6C31A0439}"/>
          </ac:picMkLst>
        </pc:picChg>
      </pc:sldChg>
      <pc:sldChg chg="addSp delSp modSp new mod">
        <pc:chgData name="Yogessh Balamurugan" userId="d9b455d9-760c-42e2-bccb-c44413295aca" providerId="ADAL" clId="{65B5F0CD-6693-4554-8514-FF7A2C54E546}" dt="2025-01-15T13:01:14.164" v="1397" actId="1036"/>
        <pc:sldMkLst>
          <pc:docMk/>
          <pc:sldMk cId="112357563" sldId="293"/>
        </pc:sldMkLst>
        <pc:spChg chg="add mod">
          <ac:chgData name="Yogessh Balamurugan" userId="d9b455d9-760c-42e2-bccb-c44413295aca" providerId="ADAL" clId="{65B5F0CD-6693-4554-8514-FF7A2C54E546}" dt="2025-01-08T13:58:41.868" v="691" actId="20577"/>
          <ac:spMkLst>
            <pc:docMk/>
            <pc:sldMk cId="112357563" sldId="293"/>
            <ac:spMk id="2" creationId="{E72E1D2F-DE63-1661-F71B-4E51C47C01AB}"/>
          </ac:spMkLst>
        </pc:spChg>
        <pc:spChg chg="add mod">
          <ac:chgData name="Yogessh Balamurugan" userId="d9b455d9-760c-42e2-bccb-c44413295aca" providerId="ADAL" clId="{65B5F0CD-6693-4554-8514-FF7A2C54E546}" dt="2025-01-15T13:01:14.164" v="1397" actId="1036"/>
          <ac:spMkLst>
            <pc:docMk/>
            <pc:sldMk cId="112357563" sldId="293"/>
            <ac:spMk id="8" creationId="{2CD6048D-C0A4-1438-1D5C-7A7DC06FFAE3}"/>
          </ac:spMkLst>
        </pc:spChg>
        <pc:spChg chg="add mod">
          <ac:chgData name="Yogessh Balamurugan" userId="d9b455d9-760c-42e2-bccb-c44413295aca" providerId="ADAL" clId="{65B5F0CD-6693-4554-8514-FF7A2C54E546}" dt="2025-01-15T13:01:14.164" v="1397" actId="1036"/>
          <ac:spMkLst>
            <pc:docMk/>
            <pc:sldMk cId="112357563" sldId="293"/>
            <ac:spMk id="9" creationId="{DB3391B5-20FA-2B90-268B-58C844654000}"/>
          </ac:spMkLst>
        </pc:spChg>
        <pc:spChg chg="add mod">
          <ac:chgData name="Yogessh Balamurugan" userId="d9b455d9-760c-42e2-bccb-c44413295aca" providerId="ADAL" clId="{65B5F0CD-6693-4554-8514-FF7A2C54E546}" dt="2025-01-15T13:01:14.164" v="1397" actId="1036"/>
          <ac:spMkLst>
            <pc:docMk/>
            <pc:sldMk cId="112357563" sldId="293"/>
            <ac:spMk id="10" creationId="{BA7C2B6C-1547-401E-4AEE-6972E246830A}"/>
          </ac:spMkLst>
        </pc:spChg>
        <pc:spChg chg="add mod">
          <ac:chgData name="Yogessh Balamurugan" userId="d9b455d9-760c-42e2-bccb-c44413295aca" providerId="ADAL" clId="{65B5F0CD-6693-4554-8514-FF7A2C54E546}" dt="2025-01-15T13:01:14.164" v="1397" actId="1036"/>
          <ac:spMkLst>
            <pc:docMk/>
            <pc:sldMk cId="112357563" sldId="293"/>
            <ac:spMk id="23" creationId="{9ECB7F21-312A-4DE1-626A-D7EF892528C5}"/>
          </ac:spMkLst>
        </pc:spChg>
        <pc:graphicFrameChg chg="add mod modGraphic">
          <ac:chgData name="Yogessh Balamurugan" userId="d9b455d9-760c-42e2-bccb-c44413295aca" providerId="ADAL" clId="{65B5F0CD-6693-4554-8514-FF7A2C54E546}" dt="2025-01-15T12:49:48.264" v="1395" actId="20577"/>
          <ac:graphicFrameMkLst>
            <pc:docMk/>
            <pc:sldMk cId="112357563" sldId="293"/>
            <ac:graphicFrameMk id="6" creationId="{4FD5C786-1E8D-0D66-2505-06FE884B8286}"/>
          </ac:graphicFrameMkLst>
        </pc:graphicFrameChg>
        <pc:picChg chg="add mod">
          <ac:chgData name="Yogessh Balamurugan" userId="d9b455d9-760c-42e2-bccb-c44413295aca" providerId="ADAL" clId="{65B5F0CD-6693-4554-8514-FF7A2C54E546}" dt="2025-01-08T14:04:30.829" v="741" actId="1076"/>
          <ac:picMkLst>
            <pc:docMk/>
            <pc:sldMk cId="112357563" sldId="293"/>
            <ac:picMk id="4" creationId="{35F45CFD-C798-7A14-0908-DCDA2441BA67}"/>
          </ac:picMkLst>
        </pc:picChg>
        <pc:picChg chg="add mod">
          <ac:chgData name="Yogessh Balamurugan" userId="d9b455d9-760c-42e2-bccb-c44413295aca" providerId="ADAL" clId="{65B5F0CD-6693-4554-8514-FF7A2C54E546}" dt="2025-01-08T14:04:45.353" v="745" actId="14100"/>
          <ac:picMkLst>
            <pc:docMk/>
            <pc:sldMk cId="112357563" sldId="293"/>
            <ac:picMk id="5" creationId="{ECEFD1E2-9488-6E2F-C37A-65D57D0EDCEA}"/>
          </ac:picMkLst>
        </pc:picChg>
        <pc:picChg chg="add mod">
          <ac:chgData name="Yogessh Balamurugan" userId="d9b455d9-760c-42e2-bccb-c44413295aca" providerId="ADAL" clId="{65B5F0CD-6693-4554-8514-FF7A2C54E546}" dt="2025-01-15T13:01:14.164" v="1397" actId="1036"/>
          <ac:picMkLst>
            <pc:docMk/>
            <pc:sldMk cId="112357563" sldId="293"/>
            <ac:picMk id="7" creationId="{00164D3B-0028-BF7E-0508-4FFB57FA30C8}"/>
          </ac:picMkLst>
        </pc:picChg>
        <pc:cxnChg chg="add mod">
          <ac:chgData name="Yogessh Balamurugan" userId="d9b455d9-760c-42e2-bccb-c44413295aca" providerId="ADAL" clId="{65B5F0CD-6693-4554-8514-FF7A2C54E546}" dt="2025-01-15T13:01:14.164" v="1397" actId="1036"/>
          <ac:cxnSpMkLst>
            <pc:docMk/>
            <pc:sldMk cId="112357563" sldId="293"/>
            <ac:cxnSpMk id="11" creationId="{3C0FABEE-E115-C273-8FDD-B65BF520BD4C}"/>
          </ac:cxnSpMkLst>
        </pc:cxnChg>
        <pc:cxnChg chg="add mod">
          <ac:chgData name="Yogessh Balamurugan" userId="d9b455d9-760c-42e2-bccb-c44413295aca" providerId="ADAL" clId="{65B5F0CD-6693-4554-8514-FF7A2C54E546}" dt="2025-01-15T13:01:14.164" v="1397" actId="1036"/>
          <ac:cxnSpMkLst>
            <pc:docMk/>
            <pc:sldMk cId="112357563" sldId="293"/>
            <ac:cxnSpMk id="12" creationId="{A8FFC275-63D7-188E-5844-193389C39B5E}"/>
          </ac:cxnSpMkLst>
        </pc:cxnChg>
        <pc:cxnChg chg="add mod">
          <ac:chgData name="Yogessh Balamurugan" userId="d9b455d9-760c-42e2-bccb-c44413295aca" providerId="ADAL" clId="{65B5F0CD-6693-4554-8514-FF7A2C54E546}" dt="2025-01-15T13:01:14.164" v="1397" actId="1036"/>
          <ac:cxnSpMkLst>
            <pc:docMk/>
            <pc:sldMk cId="112357563" sldId="293"/>
            <ac:cxnSpMk id="13" creationId="{958FE3E5-F2CF-2E3D-3C8D-2B1C0C23B96C}"/>
          </ac:cxnSpMkLst>
        </pc:cxnChg>
      </pc:sldChg>
      <pc:sldChg chg="addSp delSp modSp new mod">
        <pc:chgData name="Yogessh Balamurugan" userId="d9b455d9-760c-42e2-bccb-c44413295aca" providerId="ADAL" clId="{65B5F0CD-6693-4554-8514-FF7A2C54E546}" dt="2025-01-08T14:23:32.246" v="805" actId="14100"/>
        <pc:sldMkLst>
          <pc:docMk/>
          <pc:sldMk cId="226869558" sldId="294"/>
        </pc:sldMkLst>
        <pc:spChg chg="add mod">
          <ac:chgData name="Yogessh Balamurugan" userId="d9b455d9-760c-42e2-bccb-c44413295aca" providerId="ADAL" clId="{65B5F0CD-6693-4554-8514-FF7A2C54E546}" dt="2025-01-08T14:19:17.510" v="767"/>
          <ac:spMkLst>
            <pc:docMk/>
            <pc:sldMk cId="226869558" sldId="294"/>
            <ac:spMk id="2" creationId="{2B63DE62-6E96-1914-0B70-BE4B4DC5A047}"/>
          </ac:spMkLst>
        </pc:spChg>
        <pc:spChg chg="add mod">
          <ac:chgData name="Yogessh Balamurugan" userId="d9b455d9-760c-42e2-bccb-c44413295aca" providerId="ADAL" clId="{65B5F0CD-6693-4554-8514-FF7A2C54E546}" dt="2025-01-08T14:23:32.246" v="805" actId="14100"/>
          <ac:spMkLst>
            <pc:docMk/>
            <pc:sldMk cId="226869558" sldId="294"/>
            <ac:spMk id="8" creationId="{894C7263-0B3F-E0F5-7844-CF96E3C2504F}"/>
          </ac:spMkLst>
        </pc:spChg>
        <pc:picChg chg="add mod">
          <ac:chgData name="Yogessh Balamurugan" userId="d9b455d9-760c-42e2-bccb-c44413295aca" providerId="ADAL" clId="{65B5F0CD-6693-4554-8514-FF7A2C54E546}" dt="2025-01-08T14:22:37.393" v="794" actId="1076"/>
          <ac:picMkLst>
            <pc:docMk/>
            <pc:sldMk cId="226869558" sldId="294"/>
            <ac:picMk id="3" creationId="{D7096101-D093-305D-68AA-D9BA6236BC52}"/>
          </ac:picMkLst>
        </pc:picChg>
        <pc:picChg chg="add mod">
          <ac:chgData name="Yogessh Balamurugan" userId="d9b455d9-760c-42e2-bccb-c44413295aca" providerId="ADAL" clId="{65B5F0CD-6693-4554-8514-FF7A2C54E546}" dt="2025-01-08T14:22:34.930" v="793" actId="1076"/>
          <ac:picMkLst>
            <pc:docMk/>
            <pc:sldMk cId="226869558" sldId="294"/>
            <ac:picMk id="4" creationId="{3157E85A-164D-EC42-065B-A073A50C9858}"/>
          </ac:picMkLst>
        </pc:picChg>
        <pc:picChg chg="add mod">
          <ac:chgData name="Yogessh Balamurugan" userId="d9b455d9-760c-42e2-bccb-c44413295aca" providerId="ADAL" clId="{65B5F0CD-6693-4554-8514-FF7A2C54E546}" dt="2025-01-08T14:22:33.011" v="792" actId="1076"/>
          <ac:picMkLst>
            <pc:docMk/>
            <pc:sldMk cId="226869558" sldId="294"/>
            <ac:picMk id="6" creationId="{210B8D18-070F-7627-5C17-2B5FB7E17295}"/>
          </ac:picMkLst>
        </pc:picChg>
      </pc:sldChg>
      <pc:sldChg chg="addSp modSp new mod">
        <pc:chgData name="Yogessh Balamurugan" userId="d9b455d9-760c-42e2-bccb-c44413295aca" providerId="ADAL" clId="{65B5F0CD-6693-4554-8514-FF7A2C54E546}" dt="2025-01-08T14:40:06.071" v="849" actId="14100"/>
        <pc:sldMkLst>
          <pc:docMk/>
          <pc:sldMk cId="1507579768" sldId="295"/>
        </pc:sldMkLst>
        <pc:spChg chg="add mod">
          <ac:chgData name="Yogessh Balamurugan" userId="d9b455d9-760c-42e2-bccb-c44413295aca" providerId="ADAL" clId="{65B5F0CD-6693-4554-8514-FF7A2C54E546}" dt="2025-01-08T14:28:57.427" v="819" actId="20577"/>
          <ac:spMkLst>
            <pc:docMk/>
            <pc:sldMk cId="1507579768" sldId="295"/>
            <ac:spMk id="2" creationId="{2FF08BA1-3C21-0424-B8F0-F9C364FBF790}"/>
          </ac:spMkLst>
        </pc:spChg>
        <pc:spChg chg="add mod">
          <ac:chgData name="Yogessh Balamurugan" userId="d9b455d9-760c-42e2-bccb-c44413295aca" providerId="ADAL" clId="{65B5F0CD-6693-4554-8514-FF7A2C54E546}" dt="2025-01-08T14:30:07.624" v="832" actId="1076"/>
          <ac:spMkLst>
            <pc:docMk/>
            <pc:sldMk cId="1507579768" sldId="295"/>
            <ac:spMk id="5" creationId="{E5EFE5D6-1E33-27B3-CDEC-A5F55CD71DB6}"/>
          </ac:spMkLst>
        </pc:spChg>
        <pc:graphicFrameChg chg="add mod modGraphic">
          <ac:chgData name="Yogessh Balamurugan" userId="d9b455d9-760c-42e2-bccb-c44413295aca" providerId="ADAL" clId="{65B5F0CD-6693-4554-8514-FF7A2C54E546}" dt="2025-01-08T14:30:03.228" v="831" actId="1076"/>
          <ac:graphicFrameMkLst>
            <pc:docMk/>
            <pc:sldMk cId="1507579768" sldId="295"/>
            <ac:graphicFrameMk id="6" creationId="{B816FFD0-FD69-A75F-2C02-9BA3BADADBF4}"/>
          </ac:graphicFrameMkLst>
        </pc:graphicFrameChg>
        <pc:picChg chg="add mod">
          <ac:chgData name="Yogessh Balamurugan" userId="d9b455d9-760c-42e2-bccb-c44413295aca" providerId="ADAL" clId="{65B5F0CD-6693-4554-8514-FF7A2C54E546}" dt="2025-01-08T14:40:00.370" v="846" actId="1076"/>
          <ac:picMkLst>
            <pc:docMk/>
            <pc:sldMk cId="1507579768" sldId="295"/>
            <ac:picMk id="3" creationId="{F5BD195A-1AD3-08E7-54FB-CB6A1EFDAE5C}"/>
          </ac:picMkLst>
        </pc:picChg>
        <pc:picChg chg="add mod">
          <ac:chgData name="Yogessh Balamurugan" userId="d9b455d9-760c-42e2-bccb-c44413295aca" providerId="ADAL" clId="{65B5F0CD-6693-4554-8514-FF7A2C54E546}" dt="2025-01-08T14:40:06.071" v="849" actId="14100"/>
          <ac:picMkLst>
            <pc:docMk/>
            <pc:sldMk cId="1507579768" sldId="295"/>
            <ac:picMk id="7" creationId="{EBC0A9A9-354D-3B24-B6B7-92ED88775254}"/>
          </ac:picMkLst>
        </pc:picChg>
      </pc:sldChg>
      <pc:sldChg chg="addSp delSp modSp add mod">
        <pc:chgData name="Yogessh Balamurugan" userId="d9b455d9-760c-42e2-bccb-c44413295aca" providerId="ADAL" clId="{65B5F0CD-6693-4554-8514-FF7A2C54E546}" dt="2025-01-12T07:39:27.900" v="1377" actId="20577"/>
        <pc:sldMkLst>
          <pc:docMk/>
          <pc:sldMk cId="241004559" sldId="296"/>
        </pc:sldMkLst>
        <pc:spChg chg="add mod">
          <ac:chgData name="Yogessh Balamurugan" userId="d9b455d9-760c-42e2-bccb-c44413295aca" providerId="ADAL" clId="{65B5F0CD-6693-4554-8514-FF7A2C54E546}" dt="2025-01-08T16:04:58.257" v="1163" actId="20577"/>
          <ac:spMkLst>
            <pc:docMk/>
            <pc:sldMk cId="241004559" sldId="296"/>
            <ac:spMk id="2" creationId="{CBB0A55B-381A-7331-AA61-B85DAFA9D6EC}"/>
          </ac:spMkLst>
        </pc:spChg>
        <pc:spChg chg="add del mod">
          <ac:chgData name="Yogessh Balamurugan" userId="d9b455d9-760c-42e2-bccb-c44413295aca" providerId="ADAL" clId="{65B5F0CD-6693-4554-8514-FF7A2C54E546}" dt="2025-01-08T16:08:23.772" v="1201" actId="14100"/>
          <ac:spMkLst>
            <pc:docMk/>
            <pc:sldMk cId="241004559" sldId="296"/>
            <ac:spMk id="5" creationId="{5AF7A74B-35F6-4259-B268-7DD0D416B62B}"/>
          </ac:spMkLst>
        </pc:spChg>
        <pc:spChg chg="mod">
          <ac:chgData name="Yogessh Balamurugan" userId="d9b455d9-760c-42e2-bccb-c44413295aca" providerId="ADAL" clId="{65B5F0CD-6693-4554-8514-FF7A2C54E546}" dt="2025-01-08T16:11:02.180" v="1236" actId="14100"/>
          <ac:spMkLst>
            <pc:docMk/>
            <pc:sldMk cId="241004559" sldId="296"/>
            <ac:spMk id="23" creationId="{6C31339A-7879-4DB7-A5A3-5788F2578127}"/>
          </ac:spMkLst>
        </pc:spChg>
        <pc:spChg chg="mod">
          <ac:chgData name="Yogessh Balamurugan" userId="d9b455d9-760c-42e2-bccb-c44413295aca" providerId="ADAL" clId="{65B5F0CD-6693-4554-8514-FF7A2C54E546}" dt="2025-01-08T16:11:30.667" v="1241" actId="14100"/>
          <ac:spMkLst>
            <pc:docMk/>
            <pc:sldMk cId="241004559" sldId="296"/>
            <ac:spMk id="34" creationId="{9E879390-779B-41A8-8998-AC75AF56DB8B}"/>
          </ac:spMkLst>
        </pc:spChg>
        <pc:spChg chg="mod">
          <ac:chgData name="Yogessh Balamurugan" userId="d9b455d9-760c-42e2-bccb-c44413295aca" providerId="ADAL" clId="{65B5F0CD-6693-4554-8514-FF7A2C54E546}" dt="2025-01-08T16:09:46.442" v="1220" actId="1076"/>
          <ac:spMkLst>
            <pc:docMk/>
            <pc:sldMk cId="241004559" sldId="296"/>
            <ac:spMk id="43" creationId="{20A706DD-C644-4381-9C36-C0FEC01D0B0C}"/>
          </ac:spMkLst>
        </pc:spChg>
        <pc:spChg chg="mod">
          <ac:chgData name="Yogessh Balamurugan" userId="d9b455d9-760c-42e2-bccb-c44413295aca" providerId="ADAL" clId="{65B5F0CD-6693-4554-8514-FF7A2C54E546}" dt="2025-01-08T16:11:18.687" v="1240" actId="1076"/>
          <ac:spMkLst>
            <pc:docMk/>
            <pc:sldMk cId="241004559" sldId="296"/>
            <ac:spMk id="45" creationId="{571CC0DB-C4CA-48E7-B6B5-33638F43635D}"/>
          </ac:spMkLst>
        </pc:spChg>
        <pc:spChg chg="mod">
          <ac:chgData name="Yogessh Balamurugan" userId="d9b455d9-760c-42e2-bccb-c44413295aca" providerId="ADAL" clId="{65B5F0CD-6693-4554-8514-FF7A2C54E546}" dt="2025-01-12T07:39:27.900" v="1377" actId="20577"/>
          <ac:spMkLst>
            <pc:docMk/>
            <pc:sldMk cId="241004559" sldId="296"/>
            <ac:spMk id="46" creationId="{B5C5A367-FC7B-406B-BCD7-EB402F7819AB}"/>
          </ac:spMkLst>
        </pc:spChg>
        <pc:grpChg chg="mod">
          <ac:chgData name="Yogessh Balamurugan" userId="d9b455d9-760c-42e2-bccb-c44413295aca" providerId="ADAL" clId="{65B5F0CD-6693-4554-8514-FF7A2C54E546}" dt="2025-01-08T16:08:08.997" v="1198" actId="1076"/>
          <ac:grpSpMkLst>
            <pc:docMk/>
            <pc:sldMk cId="241004559" sldId="296"/>
            <ac:grpSpMk id="18" creationId="{91D451E3-56CB-4C39-8C37-102146635151}"/>
          </ac:grpSpMkLst>
        </pc:grpChg>
        <pc:grpChg chg="mod">
          <ac:chgData name="Yogessh Balamurugan" userId="d9b455d9-760c-42e2-bccb-c44413295aca" providerId="ADAL" clId="{65B5F0CD-6693-4554-8514-FF7A2C54E546}" dt="2025-01-08T16:10:07.871" v="1223" actId="1076"/>
          <ac:grpSpMkLst>
            <pc:docMk/>
            <pc:sldMk cId="241004559" sldId="296"/>
            <ac:grpSpMk id="24" creationId="{F4D38E4A-37BB-4BC7-AEF8-CEA80332B7CE}"/>
          </ac:grpSpMkLst>
        </pc:grpChg>
        <pc:cxnChg chg="mod">
          <ac:chgData name="Yogessh Balamurugan" userId="d9b455d9-760c-42e2-bccb-c44413295aca" providerId="ADAL" clId="{65B5F0CD-6693-4554-8514-FF7A2C54E546}" dt="2025-01-08T16:08:05.777" v="1197" actId="14100"/>
          <ac:cxnSpMkLst>
            <pc:docMk/>
            <pc:sldMk cId="241004559" sldId="296"/>
            <ac:cxnSpMk id="20" creationId="{F5B50341-665B-43AA-9468-F4EF88D371B1}"/>
          </ac:cxnSpMkLst>
        </pc:cxnChg>
        <pc:cxnChg chg="mod">
          <ac:chgData name="Yogessh Balamurugan" userId="d9b455d9-760c-42e2-bccb-c44413295aca" providerId="ADAL" clId="{65B5F0CD-6693-4554-8514-FF7A2C54E546}" dt="2025-01-08T16:10:02.617" v="1222" actId="14100"/>
          <ac:cxnSpMkLst>
            <pc:docMk/>
            <pc:sldMk cId="241004559" sldId="296"/>
            <ac:cxnSpMk id="39" creationId="{7B7AB280-141F-42C6-B232-82AD7A594D15}"/>
          </ac:cxnSpMkLst>
        </pc:cxnChg>
      </pc:sldChg>
      <pc:sldChg chg="add del">
        <pc:chgData name="Yogessh Balamurugan" userId="d9b455d9-760c-42e2-bccb-c44413295aca" providerId="ADAL" clId="{65B5F0CD-6693-4554-8514-FF7A2C54E546}" dt="2025-01-08T14:31:26.699" v="837"/>
        <pc:sldMkLst>
          <pc:docMk/>
          <pc:sldMk cId="3592709288" sldId="296"/>
        </pc:sldMkLst>
      </pc:sldChg>
      <pc:sldMasterChg chg="addSp">
        <pc:chgData name="Yogessh Balamurugan" userId="d9b455d9-760c-42e2-bccb-c44413295aca" providerId="ADAL" clId="{65B5F0CD-6693-4554-8514-FF7A2C54E546}" dt="2025-01-08T12:49:33.009" v="85"/>
        <pc:sldMasterMkLst>
          <pc:docMk/>
          <pc:sldMasterMk cId="2981418354" sldId="2147483660"/>
        </pc:sldMasterMkLst>
      </pc:sldMasterChg>
      <pc:sldMasterChg chg="addSp">
        <pc:chgData name="Yogessh Balamurugan" userId="d9b455d9-760c-42e2-bccb-c44413295aca" providerId="ADAL" clId="{65B5F0CD-6693-4554-8514-FF7A2C54E546}" dt="2025-01-08T12:50:41.450" v="88"/>
        <pc:sldMasterMkLst>
          <pc:docMk/>
          <pc:sldMasterMk cId="92836328" sldId="2147483672"/>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E0247E-A49D-4256-A907-2FD99549E2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29C940-23E7-452A-AF47-FECEA4A31339}">
      <dgm:prSet custT="1"/>
      <dgm:spPr/>
      <dgm:t>
        <a:bodyPr/>
        <a:lstStyle/>
        <a:p>
          <a:pPr>
            <a:lnSpc>
              <a:spcPct val="100000"/>
            </a:lnSpc>
          </a:pPr>
          <a:r>
            <a:rPr lang="en-US" sz="1600" dirty="0" err="1">
              <a:latin typeface="Aptos" panose="020B0004020202020204" pitchFamily="34" charset="0"/>
            </a:rPr>
            <a:t>SelectKBest</a:t>
          </a:r>
          <a:r>
            <a:rPr lang="en-US" sz="1600" dirty="0">
              <a:latin typeface="Aptos" panose="020B0004020202020204" pitchFamily="34" charset="0"/>
            </a:rPr>
            <a:t> is a Python feature selection method. It chooses the top k features based on their scores, which are computed using a predetermined scoring system. </a:t>
          </a:r>
        </a:p>
      </dgm:t>
    </dgm:pt>
    <dgm:pt modelId="{7BD9B7E1-2FDB-4F4A-9FAF-4759D1131F54}" type="parTrans" cxnId="{03A80685-52F6-4ECE-87E5-B26AF9B456E6}">
      <dgm:prSet/>
      <dgm:spPr/>
      <dgm:t>
        <a:bodyPr/>
        <a:lstStyle/>
        <a:p>
          <a:endParaRPr lang="en-US"/>
        </a:p>
      </dgm:t>
    </dgm:pt>
    <dgm:pt modelId="{A6B8B160-6C0C-47C2-91DE-14240D9B4DD8}" type="sibTrans" cxnId="{03A80685-52F6-4ECE-87E5-B26AF9B456E6}">
      <dgm:prSet/>
      <dgm:spPr/>
      <dgm:t>
        <a:bodyPr/>
        <a:lstStyle/>
        <a:p>
          <a:endParaRPr lang="en-US"/>
        </a:p>
      </dgm:t>
    </dgm:pt>
    <dgm:pt modelId="{E78BE739-7526-4160-9D06-EC169157E573}">
      <dgm:prSet custT="1"/>
      <dgm:spPr/>
      <dgm:t>
        <a:bodyPr/>
        <a:lstStyle/>
        <a:p>
          <a:pPr marL="0" lvl="0" indent="0" algn="l" defTabSz="711200">
            <a:lnSpc>
              <a:spcPct val="100000"/>
            </a:lnSpc>
            <a:spcBef>
              <a:spcPct val="0"/>
            </a:spcBef>
            <a:spcAft>
              <a:spcPct val="35000"/>
            </a:spcAft>
            <a:buNone/>
          </a:pPr>
          <a:r>
            <a:rPr lang="en-US" sz="1600" kern="1200" dirty="0">
              <a:solidFill>
                <a:prstClr val="black">
                  <a:hueOff val="0"/>
                  <a:satOff val="0"/>
                  <a:lumOff val="0"/>
                  <a:alphaOff val="0"/>
                </a:prstClr>
              </a:solidFill>
              <a:latin typeface="Aptos" panose="020B0004020202020204" pitchFamily="34" charset="0"/>
              <a:ea typeface="+mn-ea"/>
              <a:cs typeface="+mn-cs"/>
            </a:rPr>
            <a:t>To predict the categorical output to predict the result and having numerical input features, I have used  </a:t>
          </a:r>
          <a:r>
            <a:rPr lang="en-US" sz="1600" kern="1200" dirty="0" err="1">
              <a:solidFill>
                <a:prstClr val="black">
                  <a:hueOff val="0"/>
                  <a:satOff val="0"/>
                  <a:lumOff val="0"/>
                  <a:alphaOff val="0"/>
                </a:prstClr>
              </a:solidFill>
              <a:latin typeface="Aptos" panose="020B0004020202020204" pitchFamily="34" charset="0"/>
              <a:ea typeface="+mn-ea"/>
              <a:cs typeface="+mn-cs"/>
            </a:rPr>
            <a:t>SelectKBest</a:t>
          </a:r>
          <a:r>
            <a:rPr lang="en-US" sz="1600" kern="1200" dirty="0">
              <a:solidFill>
                <a:prstClr val="black">
                  <a:hueOff val="0"/>
                  <a:satOff val="0"/>
                  <a:lumOff val="0"/>
                  <a:alphaOff val="0"/>
                </a:prstClr>
              </a:solidFill>
              <a:latin typeface="Aptos" panose="020B0004020202020204" pitchFamily="34" charset="0"/>
              <a:ea typeface="+mn-ea"/>
              <a:cs typeface="+mn-cs"/>
            </a:rPr>
            <a:t> with ANOVA F-value for feature selection and also calculated the variance for each numerical feature.</a:t>
          </a:r>
        </a:p>
      </dgm:t>
    </dgm:pt>
    <dgm:pt modelId="{E0BC4B70-FD6C-4027-B7B4-6FA4079F08F9}" type="parTrans" cxnId="{138EB418-35AD-488F-A8F4-37107F9F7F76}">
      <dgm:prSet/>
      <dgm:spPr/>
      <dgm:t>
        <a:bodyPr/>
        <a:lstStyle/>
        <a:p>
          <a:endParaRPr lang="en-US"/>
        </a:p>
      </dgm:t>
    </dgm:pt>
    <dgm:pt modelId="{7EB9A10C-FC82-4526-9576-92A20CA2020D}" type="sibTrans" cxnId="{138EB418-35AD-488F-A8F4-37107F9F7F76}">
      <dgm:prSet/>
      <dgm:spPr/>
      <dgm:t>
        <a:bodyPr/>
        <a:lstStyle/>
        <a:p>
          <a:endParaRPr lang="en-US"/>
        </a:p>
      </dgm:t>
    </dgm:pt>
    <dgm:pt modelId="{A7D9CEFD-24E0-43C5-A040-DEF5C640BF72}">
      <dgm:prSet custT="1"/>
      <dgm:spPr/>
      <dgm:t>
        <a:bodyPr/>
        <a:lstStyle/>
        <a:p>
          <a:pPr marL="0" lvl="0" indent="0" algn="l" defTabSz="711200">
            <a:lnSpc>
              <a:spcPct val="100000"/>
            </a:lnSpc>
            <a:spcBef>
              <a:spcPct val="0"/>
            </a:spcBef>
            <a:spcAft>
              <a:spcPct val="35000"/>
            </a:spcAft>
            <a:buNone/>
          </a:pPr>
          <a:r>
            <a:rPr lang="en-US" sz="1600" kern="1200" dirty="0">
              <a:solidFill>
                <a:prstClr val="black">
                  <a:hueOff val="0"/>
                  <a:satOff val="0"/>
                  <a:lumOff val="0"/>
                  <a:alphaOff val="0"/>
                </a:prstClr>
              </a:solidFill>
              <a:latin typeface="Aptos" panose="020B0004020202020204" pitchFamily="34" charset="0"/>
              <a:ea typeface="+mn-ea"/>
              <a:cs typeface="+mn-cs"/>
            </a:rPr>
            <a:t>Dropped the ‘Game number’ column, it represents only the game number of matches.</a:t>
          </a:r>
        </a:p>
      </dgm:t>
    </dgm:pt>
    <dgm:pt modelId="{1B12AE82-2398-42DD-A4DA-BB849175FF93}" type="parTrans" cxnId="{DB532A70-265E-4C6B-85D1-DB297D151817}">
      <dgm:prSet/>
      <dgm:spPr/>
      <dgm:t>
        <a:bodyPr/>
        <a:lstStyle/>
        <a:p>
          <a:endParaRPr lang="en-US"/>
        </a:p>
      </dgm:t>
    </dgm:pt>
    <dgm:pt modelId="{78F5E052-8D73-4922-836F-891942D0136A}" type="sibTrans" cxnId="{DB532A70-265E-4C6B-85D1-DB297D151817}">
      <dgm:prSet/>
      <dgm:spPr/>
      <dgm:t>
        <a:bodyPr/>
        <a:lstStyle/>
        <a:p>
          <a:endParaRPr lang="en-US"/>
        </a:p>
      </dgm:t>
    </dgm:pt>
    <dgm:pt modelId="{B2E11A96-B028-4AF3-88E7-64FE4285C5DC}">
      <dgm:prSet custT="1"/>
      <dgm:spPr/>
      <dgm:t>
        <a:bodyPr/>
        <a:lstStyle/>
        <a:p>
          <a:pPr>
            <a:lnSpc>
              <a:spcPct val="100000"/>
            </a:lnSpc>
          </a:pPr>
          <a:r>
            <a:rPr lang="en-US" sz="1600" dirty="0">
              <a:latin typeface="Aptos" panose="020B0004020202020204" pitchFamily="34" charset="0"/>
            </a:rPr>
            <a:t>Dropped the column ‘Wicket keeper in team’ from the inference of </a:t>
          </a:r>
          <a:r>
            <a:rPr lang="en-US" sz="1600" dirty="0" err="1">
              <a:latin typeface="Aptos" panose="020B0004020202020204" pitchFamily="34" charset="0"/>
            </a:rPr>
            <a:t>selectKBest</a:t>
          </a:r>
          <a:r>
            <a:rPr lang="en-US" sz="1600" dirty="0">
              <a:latin typeface="Aptos" panose="020B0004020202020204" pitchFamily="34" charset="0"/>
            </a:rPr>
            <a:t> feature. After dropping the '</a:t>
          </a:r>
          <a:r>
            <a:rPr lang="en-US" sz="1600" dirty="0" err="1">
              <a:latin typeface="Aptos" panose="020B0004020202020204" pitchFamily="34" charset="0"/>
            </a:rPr>
            <a:t>Audience_number</a:t>
          </a:r>
          <a:r>
            <a:rPr lang="en-US" sz="1600" dirty="0">
              <a:latin typeface="Aptos" panose="020B0004020202020204" pitchFamily="34" charset="0"/>
            </a:rPr>
            <a:t>' column the accuracy in the logistic regression has increased. Thus, both the variables has been eliminated for the train and test model.</a:t>
          </a:r>
        </a:p>
      </dgm:t>
    </dgm:pt>
    <dgm:pt modelId="{0A4F813C-3A54-497B-9F33-B072C7398737}" type="parTrans" cxnId="{34B6F7BF-297F-4401-A94A-38142AFF1522}">
      <dgm:prSet/>
      <dgm:spPr/>
      <dgm:t>
        <a:bodyPr/>
        <a:lstStyle/>
        <a:p>
          <a:endParaRPr lang="en-US"/>
        </a:p>
      </dgm:t>
    </dgm:pt>
    <dgm:pt modelId="{78F41514-32F1-4BC2-BC62-55433E65DF19}" type="sibTrans" cxnId="{34B6F7BF-297F-4401-A94A-38142AFF1522}">
      <dgm:prSet/>
      <dgm:spPr/>
      <dgm:t>
        <a:bodyPr/>
        <a:lstStyle/>
        <a:p>
          <a:endParaRPr lang="en-US"/>
        </a:p>
      </dgm:t>
    </dgm:pt>
    <dgm:pt modelId="{DF8D1FCC-7CE8-4845-AB45-839B7DC08E7B}" type="pres">
      <dgm:prSet presAssocID="{AFE0247E-A49D-4256-A907-2FD99549E242}" presName="root" presStyleCnt="0">
        <dgm:presLayoutVars>
          <dgm:dir/>
          <dgm:resizeHandles val="exact"/>
        </dgm:presLayoutVars>
      </dgm:prSet>
      <dgm:spPr/>
    </dgm:pt>
    <dgm:pt modelId="{0E037109-F092-4179-9E6B-C5DAC6915E17}" type="pres">
      <dgm:prSet presAssocID="{C929C940-23E7-452A-AF47-FECEA4A31339}" presName="compNode" presStyleCnt="0"/>
      <dgm:spPr/>
    </dgm:pt>
    <dgm:pt modelId="{B33F1005-CBF9-42D9-8F04-20FABE9393BA}" type="pres">
      <dgm:prSet presAssocID="{C929C940-23E7-452A-AF47-FECEA4A31339}" presName="bgRect" presStyleLbl="bgShp" presStyleIdx="0" presStyleCnt="4"/>
      <dgm:spPr/>
    </dgm:pt>
    <dgm:pt modelId="{07AED9E0-8678-4690-8500-5ECEB8B167E4}" type="pres">
      <dgm:prSet presAssocID="{C929C940-23E7-452A-AF47-FECEA4A313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C6C09D90-2890-4735-AD19-56874839A7FA}" type="pres">
      <dgm:prSet presAssocID="{C929C940-23E7-452A-AF47-FECEA4A31339}" presName="spaceRect" presStyleCnt="0"/>
      <dgm:spPr/>
    </dgm:pt>
    <dgm:pt modelId="{7106AF42-C000-44BC-847F-905CBA9D5F59}" type="pres">
      <dgm:prSet presAssocID="{C929C940-23E7-452A-AF47-FECEA4A31339}" presName="parTx" presStyleLbl="revTx" presStyleIdx="0" presStyleCnt="4">
        <dgm:presLayoutVars>
          <dgm:chMax val="0"/>
          <dgm:chPref val="0"/>
        </dgm:presLayoutVars>
      </dgm:prSet>
      <dgm:spPr/>
    </dgm:pt>
    <dgm:pt modelId="{6C3CBC9C-6512-4CEF-BCAE-B08FAD3C397A}" type="pres">
      <dgm:prSet presAssocID="{A6B8B160-6C0C-47C2-91DE-14240D9B4DD8}" presName="sibTrans" presStyleCnt="0"/>
      <dgm:spPr/>
    </dgm:pt>
    <dgm:pt modelId="{E541C78B-4084-47BE-86A2-E8ADFD97192A}" type="pres">
      <dgm:prSet presAssocID="{E78BE739-7526-4160-9D06-EC169157E573}" presName="compNode" presStyleCnt="0"/>
      <dgm:spPr/>
    </dgm:pt>
    <dgm:pt modelId="{8D4B6D16-EE1B-44F4-9507-B1221EC53D17}" type="pres">
      <dgm:prSet presAssocID="{E78BE739-7526-4160-9D06-EC169157E573}" presName="bgRect" presStyleLbl="bgShp" presStyleIdx="1" presStyleCnt="4" custScaleY="156723"/>
      <dgm:spPr/>
    </dgm:pt>
    <dgm:pt modelId="{67672D96-B1A7-4BB4-A243-7BA958E277ED}" type="pres">
      <dgm:prSet presAssocID="{E78BE739-7526-4160-9D06-EC169157E5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17050A7-5ACC-4D04-9EFE-3AE972E65D3B}" type="pres">
      <dgm:prSet presAssocID="{E78BE739-7526-4160-9D06-EC169157E573}" presName="spaceRect" presStyleCnt="0"/>
      <dgm:spPr/>
    </dgm:pt>
    <dgm:pt modelId="{A8A565F9-9533-4435-92C8-67BDC6482CD8}" type="pres">
      <dgm:prSet presAssocID="{E78BE739-7526-4160-9D06-EC169157E573}" presName="parTx" presStyleLbl="revTx" presStyleIdx="1" presStyleCnt="4">
        <dgm:presLayoutVars>
          <dgm:chMax val="0"/>
          <dgm:chPref val="0"/>
        </dgm:presLayoutVars>
      </dgm:prSet>
      <dgm:spPr/>
    </dgm:pt>
    <dgm:pt modelId="{24E7036D-C42D-4AFE-ADE7-6B76155704D3}" type="pres">
      <dgm:prSet presAssocID="{7EB9A10C-FC82-4526-9576-92A20CA2020D}" presName="sibTrans" presStyleCnt="0"/>
      <dgm:spPr/>
    </dgm:pt>
    <dgm:pt modelId="{592D1EF0-54AE-4979-A273-2C227910F847}" type="pres">
      <dgm:prSet presAssocID="{A7D9CEFD-24E0-43C5-A040-DEF5C640BF72}" presName="compNode" presStyleCnt="0"/>
      <dgm:spPr/>
    </dgm:pt>
    <dgm:pt modelId="{39711C85-A843-46C8-9DD3-5A7FC1054487}" type="pres">
      <dgm:prSet presAssocID="{A7D9CEFD-24E0-43C5-A040-DEF5C640BF72}" presName="bgRect" presStyleLbl="bgShp" presStyleIdx="2" presStyleCnt="4"/>
      <dgm:spPr/>
    </dgm:pt>
    <dgm:pt modelId="{1F7D0C9A-6C75-4BDE-A581-D68383C342B9}" type="pres">
      <dgm:prSet presAssocID="{A7D9CEFD-24E0-43C5-A040-DEF5C640BF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ing Cards"/>
        </a:ext>
      </dgm:extLst>
    </dgm:pt>
    <dgm:pt modelId="{D9CC7328-868D-4ED2-A5D1-DEFD98231631}" type="pres">
      <dgm:prSet presAssocID="{A7D9CEFD-24E0-43C5-A040-DEF5C640BF72}" presName="spaceRect" presStyleCnt="0"/>
      <dgm:spPr/>
    </dgm:pt>
    <dgm:pt modelId="{FB3455D7-2E2E-4201-85A7-FBF219347F63}" type="pres">
      <dgm:prSet presAssocID="{A7D9CEFD-24E0-43C5-A040-DEF5C640BF72}" presName="parTx" presStyleLbl="revTx" presStyleIdx="2" presStyleCnt="4">
        <dgm:presLayoutVars>
          <dgm:chMax val="0"/>
          <dgm:chPref val="0"/>
        </dgm:presLayoutVars>
      </dgm:prSet>
      <dgm:spPr/>
    </dgm:pt>
    <dgm:pt modelId="{5F790226-F70D-487D-8E34-E1AFDE29A520}" type="pres">
      <dgm:prSet presAssocID="{78F5E052-8D73-4922-836F-891942D0136A}" presName="sibTrans" presStyleCnt="0"/>
      <dgm:spPr/>
    </dgm:pt>
    <dgm:pt modelId="{EEABD0E4-5266-41A6-AF00-25CEA773416D}" type="pres">
      <dgm:prSet presAssocID="{B2E11A96-B028-4AF3-88E7-64FE4285C5DC}" presName="compNode" presStyleCnt="0"/>
      <dgm:spPr/>
    </dgm:pt>
    <dgm:pt modelId="{BFDFF2FA-88FD-4D24-850B-6FD24C2B5A8A}" type="pres">
      <dgm:prSet presAssocID="{B2E11A96-B028-4AF3-88E7-64FE4285C5DC}" presName="bgRect" presStyleLbl="bgShp" presStyleIdx="3" presStyleCnt="4" custScaleY="162129"/>
      <dgm:spPr/>
    </dgm:pt>
    <dgm:pt modelId="{77707641-6FAE-4780-B0B4-66A1EA8EEA45}" type="pres">
      <dgm:prSet presAssocID="{B2E11A96-B028-4AF3-88E7-64FE4285C5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ricket bat and ball"/>
        </a:ext>
      </dgm:extLst>
    </dgm:pt>
    <dgm:pt modelId="{C0F60E8A-D6DE-4F45-AE0E-D82E39D9FC13}" type="pres">
      <dgm:prSet presAssocID="{B2E11A96-B028-4AF3-88E7-64FE4285C5DC}" presName="spaceRect" presStyleCnt="0"/>
      <dgm:spPr/>
    </dgm:pt>
    <dgm:pt modelId="{060FAFF3-9713-4C2F-B60C-9D4B2955DD7D}" type="pres">
      <dgm:prSet presAssocID="{B2E11A96-B028-4AF3-88E7-64FE4285C5DC}" presName="parTx" presStyleLbl="revTx" presStyleIdx="3" presStyleCnt="4" custLinFactNeighborX="-976" custLinFactNeighborY="-9341">
        <dgm:presLayoutVars>
          <dgm:chMax val="0"/>
          <dgm:chPref val="0"/>
        </dgm:presLayoutVars>
      </dgm:prSet>
      <dgm:spPr/>
    </dgm:pt>
  </dgm:ptLst>
  <dgm:cxnLst>
    <dgm:cxn modelId="{787FD610-6A2E-4F82-8C22-EDECE4E04128}" type="presOf" srcId="{AFE0247E-A49D-4256-A907-2FD99549E242}" destId="{DF8D1FCC-7CE8-4845-AB45-839B7DC08E7B}" srcOrd="0" destOrd="0" presId="urn:microsoft.com/office/officeart/2018/2/layout/IconVerticalSolidList"/>
    <dgm:cxn modelId="{138EB418-35AD-488F-A8F4-37107F9F7F76}" srcId="{AFE0247E-A49D-4256-A907-2FD99549E242}" destId="{E78BE739-7526-4160-9D06-EC169157E573}" srcOrd="1" destOrd="0" parTransId="{E0BC4B70-FD6C-4027-B7B4-6FA4079F08F9}" sibTransId="{7EB9A10C-FC82-4526-9576-92A20CA2020D}"/>
    <dgm:cxn modelId="{DB532A70-265E-4C6B-85D1-DB297D151817}" srcId="{AFE0247E-A49D-4256-A907-2FD99549E242}" destId="{A7D9CEFD-24E0-43C5-A040-DEF5C640BF72}" srcOrd="2" destOrd="0" parTransId="{1B12AE82-2398-42DD-A4DA-BB849175FF93}" sibTransId="{78F5E052-8D73-4922-836F-891942D0136A}"/>
    <dgm:cxn modelId="{91A01754-6035-4ACE-94E6-8AE431D5EC3A}" type="presOf" srcId="{B2E11A96-B028-4AF3-88E7-64FE4285C5DC}" destId="{060FAFF3-9713-4C2F-B60C-9D4B2955DD7D}" srcOrd="0" destOrd="0" presId="urn:microsoft.com/office/officeart/2018/2/layout/IconVerticalSolidList"/>
    <dgm:cxn modelId="{03A80685-52F6-4ECE-87E5-B26AF9B456E6}" srcId="{AFE0247E-A49D-4256-A907-2FD99549E242}" destId="{C929C940-23E7-452A-AF47-FECEA4A31339}" srcOrd="0" destOrd="0" parTransId="{7BD9B7E1-2FDB-4F4A-9FAF-4759D1131F54}" sibTransId="{A6B8B160-6C0C-47C2-91DE-14240D9B4DD8}"/>
    <dgm:cxn modelId="{F9A011B7-F3D1-48F6-9DBA-CA9957B92125}" type="presOf" srcId="{E78BE739-7526-4160-9D06-EC169157E573}" destId="{A8A565F9-9533-4435-92C8-67BDC6482CD8}" srcOrd="0" destOrd="0" presId="urn:microsoft.com/office/officeart/2018/2/layout/IconVerticalSolidList"/>
    <dgm:cxn modelId="{34B6F7BF-297F-4401-A94A-38142AFF1522}" srcId="{AFE0247E-A49D-4256-A907-2FD99549E242}" destId="{B2E11A96-B028-4AF3-88E7-64FE4285C5DC}" srcOrd="3" destOrd="0" parTransId="{0A4F813C-3A54-497B-9F33-B072C7398737}" sibTransId="{78F41514-32F1-4BC2-BC62-55433E65DF19}"/>
    <dgm:cxn modelId="{E5BC9BDF-E124-40A0-AF4A-0743189CE858}" type="presOf" srcId="{C929C940-23E7-452A-AF47-FECEA4A31339}" destId="{7106AF42-C000-44BC-847F-905CBA9D5F59}" srcOrd="0" destOrd="0" presId="urn:microsoft.com/office/officeart/2018/2/layout/IconVerticalSolidList"/>
    <dgm:cxn modelId="{1D0E4BFD-D1A1-4977-A82C-68FA691BD601}" type="presOf" srcId="{A7D9CEFD-24E0-43C5-A040-DEF5C640BF72}" destId="{FB3455D7-2E2E-4201-85A7-FBF219347F63}" srcOrd="0" destOrd="0" presId="urn:microsoft.com/office/officeart/2018/2/layout/IconVerticalSolidList"/>
    <dgm:cxn modelId="{8DDDFFFF-8B9D-45FA-AB1D-36FDF1427189}" type="presParOf" srcId="{DF8D1FCC-7CE8-4845-AB45-839B7DC08E7B}" destId="{0E037109-F092-4179-9E6B-C5DAC6915E17}" srcOrd="0" destOrd="0" presId="urn:microsoft.com/office/officeart/2018/2/layout/IconVerticalSolidList"/>
    <dgm:cxn modelId="{4D6EB99C-2564-4D7C-9390-84A8821B7553}" type="presParOf" srcId="{0E037109-F092-4179-9E6B-C5DAC6915E17}" destId="{B33F1005-CBF9-42D9-8F04-20FABE9393BA}" srcOrd="0" destOrd="0" presId="urn:microsoft.com/office/officeart/2018/2/layout/IconVerticalSolidList"/>
    <dgm:cxn modelId="{C8F3EB86-F058-470D-A6E2-525E933B0986}" type="presParOf" srcId="{0E037109-F092-4179-9E6B-C5DAC6915E17}" destId="{07AED9E0-8678-4690-8500-5ECEB8B167E4}" srcOrd="1" destOrd="0" presId="urn:microsoft.com/office/officeart/2018/2/layout/IconVerticalSolidList"/>
    <dgm:cxn modelId="{0B703AE2-7BF0-496F-AFB7-E56607535261}" type="presParOf" srcId="{0E037109-F092-4179-9E6B-C5DAC6915E17}" destId="{C6C09D90-2890-4735-AD19-56874839A7FA}" srcOrd="2" destOrd="0" presId="urn:microsoft.com/office/officeart/2018/2/layout/IconVerticalSolidList"/>
    <dgm:cxn modelId="{4CEBBD55-5374-4690-A926-B2836A2320CE}" type="presParOf" srcId="{0E037109-F092-4179-9E6B-C5DAC6915E17}" destId="{7106AF42-C000-44BC-847F-905CBA9D5F59}" srcOrd="3" destOrd="0" presId="urn:microsoft.com/office/officeart/2018/2/layout/IconVerticalSolidList"/>
    <dgm:cxn modelId="{2B28CA12-4050-4C95-AE60-B8EC5FABFFEB}" type="presParOf" srcId="{DF8D1FCC-7CE8-4845-AB45-839B7DC08E7B}" destId="{6C3CBC9C-6512-4CEF-BCAE-B08FAD3C397A}" srcOrd="1" destOrd="0" presId="urn:microsoft.com/office/officeart/2018/2/layout/IconVerticalSolidList"/>
    <dgm:cxn modelId="{42295D23-0345-421E-9E2A-CF7EBFE7048D}" type="presParOf" srcId="{DF8D1FCC-7CE8-4845-AB45-839B7DC08E7B}" destId="{E541C78B-4084-47BE-86A2-E8ADFD97192A}" srcOrd="2" destOrd="0" presId="urn:microsoft.com/office/officeart/2018/2/layout/IconVerticalSolidList"/>
    <dgm:cxn modelId="{ACFA6E48-1035-4B7A-B9FA-E695087C94B4}" type="presParOf" srcId="{E541C78B-4084-47BE-86A2-E8ADFD97192A}" destId="{8D4B6D16-EE1B-44F4-9507-B1221EC53D17}" srcOrd="0" destOrd="0" presId="urn:microsoft.com/office/officeart/2018/2/layout/IconVerticalSolidList"/>
    <dgm:cxn modelId="{832406E5-C4DC-48C1-811A-0A06AF580A69}" type="presParOf" srcId="{E541C78B-4084-47BE-86A2-E8ADFD97192A}" destId="{67672D96-B1A7-4BB4-A243-7BA958E277ED}" srcOrd="1" destOrd="0" presId="urn:microsoft.com/office/officeart/2018/2/layout/IconVerticalSolidList"/>
    <dgm:cxn modelId="{DE81FAE9-525C-44EE-9590-C959FEE7E47D}" type="presParOf" srcId="{E541C78B-4084-47BE-86A2-E8ADFD97192A}" destId="{017050A7-5ACC-4D04-9EFE-3AE972E65D3B}" srcOrd="2" destOrd="0" presId="urn:microsoft.com/office/officeart/2018/2/layout/IconVerticalSolidList"/>
    <dgm:cxn modelId="{970AA274-8D75-473C-9C3B-A8DC0A7B2B8C}" type="presParOf" srcId="{E541C78B-4084-47BE-86A2-E8ADFD97192A}" destId="{A8A565F9-9533-4435-92C8-67BDC6482CD8}" srcOrd="3" destOrd="0" presId="urn:microsoft.com/office/officeart/2018/2/layout/IconVerticalSolidList"/>
    <dgm:cxn modelId="{ED00EC3E-109D-4B27-A5C6-28814EDD0E45}" type="presParOf" srcId="{DF8D1FCC-7CE8-4845-AB45-839B7DC08E7B}" destId="{24E7036D-C42D-4AFE-ADE7-6B76155704D3}" srcOrd="3" destOrd="0" presId="urn:microsoft.com/office/officeart/2018/2/layout/IconVerticalSolidList"/>
    <dgm:cxn modelId="{7246A4AE-BC52-406E-A8B6-985FAA29BFB4}" type="presParOf" srcId="{DF8D1FCC-7CE8-4845-AB45-839B7DC08E7B}" destId="{592D1EF0-54AE-4979-A273-2C227910F847}" srcOrd="4" destOrd="0" presId="urn:microsoft.com/office/officeart/2018/2/layout/IconVerticalSolidList"/>
    <dgm:cxn modelId="{E4C41C26-8A6E-49E9-8E59-F3306AA93DD3}" type="presParOf" srcId="{592D1EF0-54AE-4979-A273-2C227910F847}" destId="{39711C85-A843-46C8-9DD3-5A7FC1054487}" srcOrd="0" destOrd="0" presId="urn:microsoft.com/office/officeart/2018/2/layout/IconVerticalSolidList"/>
    <dgm:cxn modelId="{A566E9CA-19F1-4994-A932-8922C23E6030}" type="presParOf" srcId="{592D1EF0-54AE-4979-A273-2C227910F847}" destId="{1F7D0C9A-6C75-4BDE-A581-D68383C342B9}" srcOrd="1" destOrd="0" presId="urn:microsoft.com/office/officeart/2018/2/layout/IconVerticalSolidList"/>
    <dgm:cxn modelId="{68006D36-CE8B-4A18-B796-5632F8F7AAF7}" type="presParOf" srcId="{592D1EF0-54AE-4979-A273-2C227910F847}" destId="{D9CC7328-868D-4ED2-A5D1-DEFD98231631}" srcOrd="2" destOrd="0" presId="urn:microsoft.com/office/officeart/2018/2/layout/IconVerticalSolidList"/>
    <dgm:cxn modelId="{F554ED57-9F99-440F-827B-EA8FCA132CFA}" type="presParOf" srcId="{592D1EF0-54AE-4979-A273-2C227910F847}" destId="{FB3455D7-2E2E-4201-85A7-FBF219347F63}" srcOrd="3" destOrd="0" presId="urn:microsoft.com/office/officeart/2018/2/layout/IconVerticalSolidList"/>
    <dgm:cxn modelId="{DADFD46D-2928-49B4-BE5E-95B2D929BA5D}" type="presParOf" srcId="{DF8D1FCC-7CE8-4845-AB45-839B7DC08E7B}" destId="{5F790226-F70D-487D-8E34-E1AFDE29A520}" srcOrd="5" destOrd="0" presId="urn:microsoft.com/office/officeart/2018/2/layout/IconVerticalSolidList"/>
    <dgm:cxn modelId="{994CD32E-F8F5-49D3-B68E-9C79FD806463}" type="presParOf" srcId="{DF8D1FCC-7CE8-4845-AB45-839B7DC08E7B}" destId="{EEABD0E4-5266-41A6-AF00-25CEA773416D}" srcOrd="6" destOrd="0" presId="urn:microsoft.com/office/officeart/2018/2/layout/IconVerticalSolidList"/>
    <dgm:cxn modelId="{792BF987-F879-4800-A02E-8670668BE5DF}" type="presParOf" srcId="{EEABD0E4-5266-41A6-AF00-25CEA773416D}" destId="{BFDFF2FA-88FD-4D24-850B-6FD24C2B5A8A}" srcOrd="0" destOrd="0" presId="urn:microsoft.com/office/officeart/2018/2/layout/IconVerticalSolidList"/>
    <dgm:cxn modelId="{A2AD5076-596C-4B96-85A9-AA2EA7A41221}" type="presParOf" srcId="{EEABD0E4-5266-41A6-AF00-25CEA773416D}" destId="{77707641-6FAE-4780-B0B4-66A1EA8EEA45}" srcOrd="1" destOrd="0" presId="urn:microsoft.com/office/officeart/2018/2/layout/IconVerticalSolidList"/>
    <dgm:cxn modelId="{D628E5D7-FFE7-450E-B6B9-2EBB5C7DE238}" type="presParOf" srcId="{EEABD0E4-5266-41A6-AF00-25CEA773416D}" destId="{C0F60E8A-D6DE-4F45-AE0E-D82E39D9FC13}" srcOrd="2" destOrd="0" presId="urn:microsoft.com/office/officeart/2018/2/layout/IconVerticalSolidList"/>
    <dgm:cxn modelId="{B66DBAD4-4953-40C4-9A7F-76A369B21A63}" type="presParOf" srcId="{EEABD0E4-5266-41A6-AF00-25CEA773416D}" destId="{060FAFF3-9713-4C2F-B60C-9D4B2955DD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F1005-CBF9-42D9-8F04-20FABE9393BA}">
      <dsp:nvSpPr>
        <dsp:cNvPr id="0" name=""/>
        <dsp:cNvSpPr/>
      </dsp:nvSpPr>
      <dsp:spPr>
        <a:xfrm>
          <a:off x="0" y="104954"/>
          <a:ext cx="10483704" cy="50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ED9E0-8678-4690-8500-5ECEB8B167E4}">
      <dsp:nvSpPr>
        <dsp:cNvPr id="0" name=""/>
        <dsp:cNvSpPr/>
      </dsp:nvSpPr>
      <dsp:spPr>
        <a:xfrm>
          <a:off x="153314" y="218990"/>
          <a:ext cx="279026" cy="2787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6AF42-C000-44BC-847F-905CBA9D5F59}">
      <dsp:nvSpPr>
        <dsp:cNvPr id="0" name=""/>
        <dsp:cNvSpPr/>
      </dsp:nvSpPr>
      <dsp:spPr>
        <a:xfrm>
          <a:off x="585656" y="104954"/>
          <a:ext cx="9862869" cy="5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4" tIns="60344" rIns="60344" bIns="60344" numCol="1" spcCol="1270" anchor="ctr" anchorCtr="0">
          <a:noAutofit/>
        </a:bodyPr>
        <a:lstStyle/>
        <a:p>
          <a:pPr marL="0" lvl="0" indent="0" algn="l" defTabSz="711200">
            <a:lnSpc>
              <a:spcPct val="100000"/>
            </a:lnSpc>
            <a:spcBef>
              <a:spcPct val="0"/>
            </a:spcBef>
            <a:spcAft>
              <a:spcPct val="35000"/>
            </a:spcAft>
            <a:buNone/>
          </a:pPr>
          <a:r>
            <a:rPr lang="en-US" sz="1600" kern="1200" dirty="0" err="1">
              <a:latin typeface="Aptos" panose="020B0004020202020204" pitchFamily="34" charset="0"/>
            </a:rPr>
            <a:t>SelectKBest</a:t>
          </a:r>
          <a:r>
            <a:rPr lang="en-US" sz="1600" kern="1200" dirty="0">
              <a:latin typeface="Aptos" panose="020B0004020202020204" pitchFamily="34" charset="0"/>
            </a:rPr>
            <a:t> is a Python feature selection method. It chooses the top k features based on their scores, which are computed using a predetermined scoring system. </a:t>
          </a:r>
        </a:p>
      </dsp:txBody>
      <dsp:txXfrm>
        <a:off x="585656" y="104954"/>
        <a:ext cx="9862869" cy="570179"/>
      </dsp:txXfrm>
    </dsp:sp>
    <dsp:sp modelId="{8D4B6D16-EE1B-44F4-9507-B1221EC53D17}">
      <dsp:nvSpPr>
        <dsp:cNvPr id="0" name=""/>
        <dsp:cNvSpPr/>
      </dsp:nvSpPr>
      <dsp:spPr>
        <a:xfrm>
          <a:off x="0" y="817679"/>
          <a:ext cx="10483704" cy="7943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72D96-B1A7-4BB4-A243-7BA958E277ED}">
      <dsp:nvSpPr>
        <dsp:cNvPr id="0" name=""/>
        <dsp:cNvSpPr/>
      </dsp:nvSpPr>
      <dsp:spPr>
        <a:xfrm>
          <a:off x="153314" y="1075458"/>
          <a:ext cx="279026" cy="2787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565F9-9533-4435-92C8-67BDC6482CD8}">
      <dsp:nvSpPr>
        <dsp:cNvPr id="0" name=""/>
        <dsp:cNvSpPr/>
      </dsp:nvSpPr>
      <dsp:spPr>
        <a:xfrm>
          <a:off x="585656" y="961422"/>
          <a:ext cx="9862869" cy="5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4" tIns="60344" rIns="60344" bIns="60344" numCol="1" spcCol="1270" anchor="ctr" anchorCtr="0">
          <a:noAutofit/>
        </a:bodyPr>
        <a:lstStyle/>
        <a:p>
          <a:pPr marL="0" lvl="0" indent="0" algn="l" defTabSz="711200">
            <a:lnSpc>
              <a:spcPct val="100000"/>
            </a:lnSpc>
            <a:spcBef>
              <a:spcPct val="0"/>
            </a:spcBef>
            <a:spcAft>
              <a:spcPct val="35000"/>
            </a:spcAft>
            <a:buNone/>
          </a:pPr>
          <a:r>
            <a:rPr lang="en-US" sz="1600" kern="1200" dirty="0">
              <a:solidFill>
                <a:prstClr val="black">
                  <a:hueOff val="0"/>
                  <a:satOff val="0"/>
                  <a:lumOff val="0"/>
                  <a:alphaOff val="0"/>
                </a:prstClr>
              </a:solidFill>
              <a:latin typeface="Aptos" panose="020B0004020202020204" pitchFamily="34" charset="0"/>
              <a:ea typeface="+mn-ea"/>
              <a:cs typeface="+mn-cs"/>
            </a:rPr>
            <a:t>To predict the categorical output to predict the result and having numerical input features, I have used  </a:t>
          </a:r>
          <a:r>
            <a:rPr lang="en-US" sz="1600" kern="1200" dirty="0" err="1">
              <a:solidFill>
                <a:prstClr val="black">
                  <a:hueOff val="0"/>
                  <a:satOff val="0"/>
                  <a:lumOff val="0"/>
                  <a:alphaOff val="0"/>
                </a:prstClr>
              </a:solidFill>
              <a:latin typeface="Aptos" panose="020B0004020202020204" pitchFamily="34" charset="0"/>
              <a:ea typeface="+mn-ea"/>
              <a:cs typeface="+mn-cs"/>
            </a:rPr>
            <a:t>SelectKBest</a:t>
          </a:r>
          <a:r>
            <a:rPr lang="en-US" sz="1600" kern="1200" dirty="0">
              <a:solidFill>
                <a:prstClr val="black">
                  <a:hueOff val="0"/>
                  <a:satOff val="0"/>
                  <a:lumOff val="0"/>
                  <a:alphaOff val="0"/>
                </a:prstClr>
              </a:solidFill>
              <a:latin typeface="Aptos" panose="020B0004020202020204" pitchFamily="34" charset="0"/>
              <a:ea typeface="+mn-ea"/>
              <a:cs typeface="+mn-cs"/>
            </a:rPr>
            <a:t> with ANOVA F-value for feature selection and also calculated the variance for each numerical feature.</a:t>
          </a:r>
        </a:p>
      </dsp:txBody>
      <dsp:txXfrm>
        <a:off x="585656" y="961422"/>
        <a:ext cx="9862869" cy="570179"/>
      </dsp:txXfrm>
    </dsp:sp>
    <dsp:sp modelId="{39711C85-A843-46C8-9DD3-5A7FC1054487}">
      <dsp:nvSpPr>
        <dsp:cNvPr id="0" name=""/>
        <dsp:cNvSpPr/>
      </dsp:nvSpPr>
      <dsp:spPr>
        <a:xfrm>
          <a:off x="0" y="1754536"/>
          <a:ext cx="10483704" cy="50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D0C9A-6C75-4BDE-A581-D68383C342B9}">
      <dsp:nvSpPr>
        <dsp:cNvPr id="0" name=""/>
        <dsp:cNvSpPr/>
      </dsp:nvSpPr>
      <dsp:spPr>
        <a:xfrm>
          <a:off x="153314" y="1868572"/>
          <a:ext cx="279026" cy="2787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455D7-2E2E-4201-85A7-FBF219347F63}">
      <dsp:nvSpPr>
        <dsp:cNvPr id="0" name=""/>
        <dsp:cNvSpPr/>
      </dsp:nvSpPr>
      <dsp:spPr>
        <a:xfrm>
          <a:off x="585656" y="1754536"/>
          <a:ext cx="9862869" cy="5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4" tIns="60344" rIns="60344" bIns="60344" numCol="1" spcCol="1270" anchor="ctr" anchorCtr="0">
          <a:noAutofit/>
        </a:bodyPr>
        <a:lstStyle/>
        <a:p>
          <a:pPr marL="0" lvl="0" indent="0" algn="l" defTabSz="711200">
            <a:lnSpc>
              <a:spcPct val="100000"/>
            </a:lnSpc>
            <a:spcBef>
              <a:spcPct val="0"/>
            </a:spcBef>
            <a:spcAft>
              <a:spcPct val="35000"/>
            </a:spcAft>
            <a:buNone/>
          </a:pPr>
          <a:r>
            <a:rPr lang="en-US" sz="1600" kern="1200" dirty="0">
              <a:solidFill>
                <a:prstClr val="black">
                  <a:hueOff val="0"/>
                  <a:satOff val="0"/>
                  <a:lumOff val="0"/>
                  <a:alphaOff val="0"/>
                </a:prstClr>
              </a:solidFill>
              <a:latin typeface="Aptos" panose="020B0004020202020204" pitchFamily="34" charset="0"/>
              <a:ea typeface="+mn-ea"/>
              <a:cs typeface="+mn-cs"/>
            </a:rPr>
            <a:t>Dropped the ‘Game number’ column, it represents only the game number of matches.</a:t>
          </a:r>
        </a:p>
      </dsp:txBody>
      <dsp:txXfrm>
        <a:off x="585656" y="1754536"/>
        <a:ext cx="9862869" cy="570179"/>
      </dsp:txXfrm>
    </dsp:sp>
    <dsp:sp modelId="{BFDFF2FA-88FD-4D24-850B-6FD24C2B5A8A}">
      <dsp:nvSpPr>
        <dsp:cNvPr id="0" name=""/>
        <dsp:cNvSpPr/>
      </dsp:nvSpPr>
      <dsp:spPr>
        <a:xfrm>
          <a:off x="0" y="2467261"/>
          <a:ext cx="10483704" cy="8217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07641-6FAE-4780-B0B4-66A1EA8EEA45}">
      <dsp:nvSpPr>
        <dsp:cNvPr id="0" name=""/>
        <dsp:cNvSpPr/>
      </dsp:nvSpPr>
      <dsp:spPr>
        <a:xfrm>
          <a:off x="153314" y="2738739"/>
          <a:ext cx="279026" cy="2787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0FAFF3-9713-4C2F-B60C-9D4B2955DD7D}">
      <dsp:nvSpPr>
        <dsp:cNvPr id="0" name=""/>
        <dsp:cNvSpPr/>
      </dsp:nvSpPr>
      <dsp:spPr>
        <a:xfrm>
          <a:off x="489395" y="2571443"/>
          <a:ext cx="9862869" cy="5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4" tIns="60344" rIns="60344" bIns="60344"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Aptos" panose="020B0004020202020204" pitchFamily="34" charset="0"/>
            </a:rPr>
            <a:t>Dropped the column ‘Wicket keeper in team’ from the inference of </a:t>
          </a:r>
          <a:r>
            <a:rPr lang="en-US" sz="1600" kern="1200" dirty="0" err="1">
              <a:latin typeface="Aptos" panose="020B0004020202020204" pitchFamily="34" charset="0"/>
            </a:rPr>
            <a:t>selectKBest</a:t>
          </a:r>
          <a:r>
            <a:rPr lang="en-US" sz="1600" kern="1200" dirty="0">
              <a:latin typeface="Aptos" panose="020B0004020202020204" pitchFamily="34" charset="0"/>
            </a:rPr>
            <a:t> feature. After dropping the '</a:t>
          </a:r>
          <a:r>
            <a:rPr lang="en-US" sz="1600" kern="1200" dirty="0" err="1">
              <a:latin typeface="Aptos" panose="020B0004020202020204" pitchFamily="34" charset="0"/>
            </a:rPr>
            <a:t>Audience_number</a:t>
          </a:r>
          <a:r>
            <a:rPr lang="en-US" sz="1600" kern="1200" dirty="0">
              <a:latin typeface="Aptos" panose="020B0004020202020204" pitchFamily="34" charset="0"/>
            </a:rPr>
            <a:t>' column the accuracy in the logistic regression has increased. Thus, both the variables has been eliminated for the train and test model.</a:t>
          </a:r>
        </a:p>
      </dsp:txBody>
      <dsp:txXfrm>
        <a:off x="489395" y="2571443"/>
        <a:ext cx="9862869" cy="5701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1490022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280946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6C8750-2638-41EB-8120-952460EDBE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8254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149474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6C8750-2638-41EB-8120-952460EDBE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80468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2658535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727486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41571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741CC-33C4-4C34-B343-D2D5D4D3D7D1}"/>
              </a:ext>
            </a:extLst>
          </p:cNvPr>
          <p:cNvSpPr>
            <a:spLocks noGrp="1"/>
          </p:cNvSpPr>
          <p:nvPr>
            <p:ph type="dt" sz="half" idx="10"/>
          </p:nvPr>
        </p:nvSpPr>
        <p:spPr/>
        <p:txBody>
          <a:bodyPr/>
          <a:lstStyle/>
          <a:p>
            <a:fld id="{BFFD1CAE-45E9-43D9-AD49-337FB024BE8A}" type="datetimeFigureOut">
              <a:rPr lang="en-US" smtClean="0"/>
              <a:t>1/15/2025</a:t>
            </a:fld>
            <a:endParaRPr lang="en-US"/>
          </a:p>
        </p:txBody>
      </p:sp>
      <p:sp>
        <p:nvSpPr>
          <p:cNvPr id="3" name="Footer Placeholder 2">
            <a:extLst>
              <a:ext uri="{FF2B5EF4-FFF2-40B4-BE49-F238E27FC236}">
                <a16:creationId xmlns:a16="http://schemas.microsoft.com/office/drawing/2014/main" id="{2362BDCB-8141-4E37-8B19-47F8007913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56EFFB-85F3-48C6-81B3-3249325A26EB}"/>
              </a:ext>
            </a:extLst>
          </p:cNvPr>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20674874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322007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FD1CAE-45E9-43D9-AD49-337FB024BE8A}"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316375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50281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FD1CAE-45E9-43D9-AD49-337FB024BE8A}"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199717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FD1CAE-45E9-43D9-AD49-337FB024BE8A}"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1785958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FD1CAE-45E9-43D9-AD49-337FB024BE8A}"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4139647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336324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FD1CAE-45E9-43D9-AD49-337FB024BE8A}"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36C8750-2638-41EB-8120-952460EDBEF7}" type="slidenum">
              <a:rPr lang="en-US" smtClean="0"/>
              <a:t>‹#›</a:t>
            </a:fld>
            <a:endParaRPr lang="en-US"/>
          </a:p>
        </p:txBody>
      </p:sp>
    </p:spTree>
    <p:extLst>
      <p:ext uri="{BB962C8B-B14F-4D97-AF65-F5344CB8AC3E}">
        <p14:creationId xmlns:p14="http://schemas.microsoft.com/office/powerpoint/2010/main" val="390822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FFD1CAE-45E9-43D9-AD49-337FB024BE8A}" type="datetimeFigureOut">
              <a:rPr lang="en-US" smtClean="0"/>
              <a:t>1/15/2025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36C8750-2638-41EB-8120-952460EDBEF7}" type="slidenum">
              <a:rPr lang="en-US" smtClean="0"/>
              <a:t>‹#›</a:t>
            </a:fld>
            <a:endParaRPr lang="en-US"/>
          </a:p>
        </p:txBody>
      </p:sp>
    </p:spTree>
    <p:extLst>
      <p:ext uri="{BB962C8B-B14F-4D97-AF65-F5344CB8AC3E}">
        <p14:creationId xmlns:p14="http://schemas.microsoft.com/office/powerpoint/2010/main" val="373572659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655"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laying cricket&#10;&#10;Description automatically generated with medium confidence">
            <a:extLst>
              <a:ext uri="{FF2B5EF4-FFF2-40B4-BE49-F238E27FC236}">
                <a16:creationId xmlns:a16="http://schemas.microsoft.com/office/drawing/2014/main" id="{BD426AC2-673B-A1A2-4202-66624F2173D4}"/>
              </a:ext>
            </a:extLst>
          </p:cNvPr>
          <p:cNvPicPr>
            <a:picLocks noChangeAspect="1"/>
          </p:cNvPicPr>
          <p:nvPr/>
        </p:nvPicPr>
        <p:blipFill rotWithShape="1">
          <a:blip r:embed="rId2">
            <a:extLst>
              <a:ext uri="{28A0092B-C50C-407E-A947-70E740481C1C}">
                <a14:useLocalDpi xmlns:a14="http://schemas.microsoft.com/office/drawing/2010/main" val="0"/>
              </a:ext>
            </a:extLst>
          </a:blip>
          <a:srcRect t="14824"/>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D4F931CD-4CFF-4EE4-CA5D-49274918FCDC}"/>
              </a:ext>
            </a:extLst>
          </p:cNvPr>
          <p:cNvGrpSpPr/>
          <p:nvPr/>
        </p:nvGrpSpPr>
        <p:grpSpPr>
          <a:xfrm>
            <a:off x="2616834" y="4549676"/>
            <a:ext cx="7512685" cy="2308324"/>
            <a:chOff x="2616834" y="4524276"/>
            <a:chExt cx="7512685" cy="2308324"/>
          </a:xfrm>
        </p:grpSpPr>
        <p:sp>
          <p:nvSpPr>
            <p:cNvPr id="4" name="TextBox 3">
              <a:extLst>
                <a:ext uri="{FF2B5EF4-FFF2-40B4-BE49-F238E27FC236}">
                  <a16:creationId xmlns:a16="http://schemas.microsoft.com/office/drawing/2014/main" id="{E631B831-40E3-1C8E-10B8-88CA6C056F15}"/>
                </a:ext>
              </a:extLst>
            </p:cNvPr>
            <p:cNvSpPr txBox="1"/>
            <p:nvPr/>
          </p:nvSpPr>
          <p:spPr>
            <a:xfrm>
              <a:off x="2616834" y="4524276"/>
              <a:ext cx="7512685" cy="2308324"/>
            </a:xfrm>
            <a:prstGeom prst="rect">
              <a:avLst/>
            </a:prstGeom>
            <a:noFill/>
          </p:spPr>
          <p:txBody>
            <a:bodyPr wrap="square" rtlCol="0">
              <a:spAutoFit/>
            </a:bodyPr>
            <a:lstStyle/>
            <a:p>
              <a:pPr algn="ctr"/>
              <a:r>
                <a:rPr lang="en-US" sz="4800" b="1" dirty="0">
                  <a:solidFill>
                    <a:schemeClr val="bg1"/>
                  </a:solidFill>
                  <a:latin typeface="Montserrat" panose="00000500000000000000" pitchFamily="2" charset="0"/>
                </a:rPr>
                <a:t>Capstone Project – Cricket Win prediction</a:t>
              </a:r>
            </a:p>
            <a:p>
              <a:pPr algn="ctr"/>
              <a:endParaRPr lang="en-IN" sz="48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7BCCBA55-61D5-FDF8-2D5F-B8C2385827D2}"/>
                </a:ext>
              </a:extLst>
            </p:cNvPr>
            <p:cNvSpPr txBox="1"/>
            <p:nvPr/>
          </p:nvSpPr>
          <p:spPr>
            <a:xfrm>
              <a:off x="3048000" y="6186269"/>
              <a:ext cx="6096000" cy="646331"/>
            </a:xfrm>
            <a:prstGeom prst="rect">
              <a:avLst/>
            </a:prstGeom>
            <a:noFill/>
          </p:spPr>
          <p:txBody>
            <a:bodyPr wrap="square">
              <a:spAutoFit/>
            </a:bodyPr>
            <a:lstStyle/>
            <a:p>
              <a:pPr algn="ctr"/>
              <a:r>
                <a:rPr lang="en-US" b="1" dirty="0">
                  <a:solidFill>
                    <a:schemeClr val="bg1"/>
                  </a:solidFill>
                  <a:latin typeface="Montserrat" panose="00000500000000000000" pitchFamily="2" charset="0"/>
                </a:rPr>
                <a:t>Presented – Yogessh Balamurugan</a:t>
              </a:r>
            </a:p>
            <a:p>
              <a:pPr algn="ctr"/>
              <a:endParaRPr lang="en-IN" b="1"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2630118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E1D2F-DE63-1661-F71B-4E51C47C01AB}"/>
              </a:ext>
            </a:extLst>
          </p:cNvPr>
          <p:cNvSpPr txBox="1"/>
          <p:nvPr/>
        </p:nvSpPr>
        <p:spPr>
          <a:xfrm>
            <a:off x="1811245" y="40988"/>
            <a:ext cx="8192376" cy="1015663"/>
          </a:xfrm>
          <a:prstGeom prst="rect">
            <a:avLst/>
          </a:prstGeom>
          <a:noFill/>
        </p:spPr>
        <p:txBody>
          <a:bodyPr wrap="square" rtlCol="0">
            <a:spAutoFit/>
          </a:bodyPr>
          <a:lstStyle/>
          <a:p>
            <a:pPr algn="ctr"/>
            <a:r>
              <a:rPr lang="en-US" sz="3000" dirty="0">
                <a:latin typeface="Georgia" panose="02040502050405020303" pitchFamily="18" charset="0"/>
              </a:rPr>
              <a:t> Feature Selection </a:t>
            </a:r>
          </a:p>
          <a:p>
            <a:pPr algn="ctr"/>
            <a:r>
              <a:rPr lang="en-US" sz="3000" dirty="0">
                <a:latin typeface="Georgia" panose="02040502050405020303" pitchFamily="18" charset="0"/>
              </a:rPr>
              <a:t> </a:t>
            </a:r>
          </a:p>
        </p:txBody>
      </p:sp>
      <p:pic>
        <p:nvPicPr>
          <p:cNvPr id="4" name="Picture 3" descr="A screenshot of a computer program&#10;&#10;Description automatically generated">
            <a:extLst>
              <a:ext uri="{FF2B5EF4-FFF2-40B4-BE49-F238E27FC236}">
                <a16:creationId xmlns:a16="http://schemas.microsoft.com/office/drawing/2014/main" id="{35F45CFD-C798-7A14-0908-DCDA2441BA67}"/>
              </a:ext>
            </a:extLst>
          </p:cNvPr>
          <p:cNvPicPr>
            <a:picLocks noChangeAspect="1"/>
          </p:cNvPicPr>
          <p:nvPr/>
        </p:nvPicPr>
        <p:blipFill>
          <a:blip r:embed="rId2"/>
          <a:stretch>
            <a:fillRect/>
          </a:stretch>
        </p:blipFill>
        <p:spPr>
          <a:xfrm>
            <a:off x="508442" y="3934047"/>
            <a:ext cx="2360636" cy="2807750"/>
          </a:xfrm>
          <a:prstGeom prst="rect">
            <a:avLst/>
          </a:prstGeom>
        </p:spPr>
      </p:pic>
      <p:graphicFrame>
        <p:nvGraphicFramePr>
          <p:cNvPr id="6" name="TextBox 2">
            <a:extLst>
              <a:ext uri="{FF2B5EF4-FFF2-40B4-BE49-F238E27FC236}">
                <a16:creationId xmlns:a16="http://schemas.microsoft.com/office/drawing/2014/main" id="{4FD5C786-1E8D-0D66-2505-06FE884B8286}"/>
              </a:ext>
            </a:extLst>
          </p:cNvPr>
          <p:cNvGraphicFramePr/>
          <p:nvPr>
            <p:extLst>
              <p:ext uri="{D42A27DB-BD31-4B8C-83A1-F6EECF244321}">
                <p14:modId xmlns:p14="http://schemas.microsoft.com/office/powerpoint/2010/main" val="4175399906"/>
              </p:ext>
            </p:extLst>
          </p:nvPr>
        </p:nvGraphicFramePr>
        <p:xfrm>
          <a:off x="1052788" y="540119"/>
          <a:ext cx="10483704" cy="3393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table of sports statistics&#10;&#10;Description automatically generated with medium confidence">
            <a:extLst>
              <a:ext uri="{FF2B5EF4-FFF2-40B4-BE49-F238E27FC236}">
                <a16:creationId xmlns:a16="http://schemas.microsoft.com/office/drawing/2014/main" id="{ECEFD1E2-9488-6E2F-C37A-65D57D0EDCEA}"/>
              </a:ext>
            </a:extLst>
          </p:cNvPr>
          <p:cNvPicPr>
            <a:picLocks noChangeAspect="1"/>
          </p:cNvPicPr>
          <p:nvPr/>
        </p:nvPicPr>
        <p:blipFill>
          <a:blip r:embed="rId8"/>
          <a:stretch>
            <a:fillRect/>
          </a:stretch>
        </p:blipFill>
        <p:spPr>
          <a:xfrm>
            <a:off x="3300700" y="3920492"/>
            <a:ext cx="2494043" cy="2821305"/>
          </a:xfrm>
          <a:prstGeom prst="rect">
            <a:avLst/>
          </a:prstGeom>
        </p:spPr>
      </p:pic>
      <p:pic>
        <p:nvPicPr>
          <p:cNvPr id="7" name="Picture 6" descr="A table with a number and text&#10;&#10;Description automatically generated with medium confidence">
            <a:extLst>
              <a:ext uri="{FF2B5EF4-FFF2-40B4-BE49-F238E27FC236}">
                <a16:creationId xmlns:a16="http://schemas.microsoft.com/office/drawing/2014/main" id="{00164D3B-0028-BF7E-0508-4FFB57FA30C8}"/>
              </a:ext>
            </a:extLst>
          </p:cNvPr>
          <p:cNvPicPr>
            <a:picLocks noChangeAspect="1"/>
          </p:cNvPicPr>
          <p:nvPr/>
        </p:nvPicPr>
        <p:blipFill rotWithShape="1">
          <a:blip r:embed="rId9"/>
          <a:srcRect r="69664"/>
          <a:stretch/>
        </p:blipFill>
        <p:spPr bwMode="auto">
          <a:xfrm>
            <a:off x="6579043" y="3954366"/>
            <a:ext cx="1778148" cy="2658175"/>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2CD6048D-C0A4-1438-1D5C-7A7DC06FFAE3}"/>
              </a:ext>
            </a:extLst>
          </p:cNvPr>
          <p:cNvSpPr/>
          <p:nvPr/>
        </p:nvSpPr>
        <p:spPr>
          <a:xfrm>
            <a:off x="6662996" y="5287964"/>
            <a:ext cx="1215730" cy="11243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DB3391B5-20FA-2B90-268B-58C844654000}"/>
              </a:ext>
            </a:extLst>
          </p:cNvPr>
          <p:cNvSpPr/>
          <p:nvPr/>
        </p:nvSpPr>
        <p:spPr>
          <a:xfrm>
            <a:off x="6662996" y="4740649"/>
            <a:ext cx="1542750" cy="11243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9">
            <a:extLst>
              <a:ext uri="{FF2B5EF4-FFF2-40B4-BE49-F238E27FC236}">
                <a16:creationId xmlns:a16="http://schemas.microsoft.com/office/drawing/2014/main" id="{BA7C2B6C-1547-401E-4AEE-6972E246830A}"/>
              </a:ext>
            </a:extLst>
          </p:cNvPr>
          <p:cNvSpPr/>
          <p:nvPr/>
        </p:nvSpPr>
        <p:spPr>
          <a:xfrm>
            <a:off x="6662996" y="4115594"/>
            <a:ext cx="1215730" cy="11243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1" name="Straight Arrow Connector 10">
            <a:extLst>
              <a:ext uri="{FF2B5EF4-FFF2-40B4-BE49-F238E27FC236}">
                <a16:creationId xmlns:a16="http://schemas.microsoft.com/office/drawing/2014/main" id="{3C0FABEE-E115-C273-8FDD-B65BF520BD4C}"/>
              </a:ext>
            </a:extLst>
          </p:cNvPr>
          <p:cNvCxnSpPr>
            <a:cxnSpLocks/>
          </p:cNvCxnSpPr>
          <p:nvPr/>
        </p:nvCxnSpPr>
        <p:spPr>
          <a:xfrm>
            <a:off x="7941744" y="4135661"/>
            <a:ext cx="1199747"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8FFC275-63D7-188E-5844-193389C39B5E}"/>
              </a:ext>
            </a:extLst>
          </p:cNvPr>
          <p:cNvCxnSpPr>
            <a:cxnSpLocks/>
          </p:cNvCxnSpPr>
          <p:nvPr/>
        </p:nvCxnSpPr>
        <p:spPr>
          <a:xfrm flipV="1">
            <a:off x="8205746" y="4182016"/>
            <a:ext cx="891295" cy="61456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958FE3E5-F2CF-2E3D-3C8D-2B1C0C23B96C}"/>
              </a:ext>
            </a:extLst>
          </p:cNvPr>
          <p:cNvCxnSpPr>
            <a:cxnSpLocks/>
          </p:cNvCxnSpPr>
          <p:nvPr/>
        </p:nvCxnSpPr>
        <p:spPr>
          <a:xfrm flipV="1">
            <a:off x="7826296" y="4194081"/>
            <a:ext cx="1289795" cy="109388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3" name="Text Box 4">
            <a:extLst>
              <a:ext uri="{FF2B5EF4-FFF2-40B4-BE49-F238E27FC236}">
                <a16:creationId xmlns:a16="http://schemas.microsoft.com/office/drawing/2014/main" id="{9ECB7F21-312A-4DE1-626A-D7EF892528C5}"/>
              </a:ext>
            </a:extLst>
          </p:cNvPr>
          <p:cNvSpPr txBox="1"/>
          <p:nvPr/>
        </p:nvSpPr>
        <p:spPr>
          <a:xfrm>
            <a:off x="9141491" y="3961641"/>
            <a:ext cx="1111250" cy="5016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Eliminated features</a:t>
            </a:r>
          </a:p>
        </p:txBody>
      </p:sp>
    </p:spTree>
    <p:extLst>
      <p:ext uri="{BB962C8B-B14F-4D97-AF65-F5344CB8AC3E}">
        <p14:creationId xmlns:p14="http://schemas.microsoft.com/office/powerpoint/2010/main" val="11235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63DE62-6E96-1914-0B70-BE4B4DC5A047}"/>
              </a:ext>
            </a:extLst>
          </p:cNvPr>
          <p:cNvSpPr txBox="1"/>
          <p:nvPr/>
        </p:nvSpPr>
        <p:spPr>
          <a:xfrm>
            <a:off x="1811245" y="40988"/>
            <a:ext cx="8192376" cy="1015663"/>
          </a:xfrm>
          <a:prstGeom prst="rect">
            <a:avLst/>
          </a:prstGeom>
          <a:noFill/>
        </p:spPr>
        <p:txBody>
          <a:bodyPr wrap="square" rtlCol="0">
            <a:spAutoFit/>
          </a:bodyPr>
          <a:lstStyle/>
          <a:p>
            <a:pPr algn="ctr"/>
            <a:r>
              <a:rPr lang="en-US" sz="3000" dirty="0">
                <a:latin typeface="Georgia" panose="02040502050405020303" pitchFamily="18" charset="0"/>
              </a:rPr>
              <a:t> Feature Selection </a:t>
            </a:r>
          </a:p>
          <a:p>
            <a:pPr algn="ctr"/>
            <a:r>
              <a:rPr lang="en-US" sz="3000" dirty="0">
                <a:latin typeface="Georgia" panose="02040502050405020303" pitchFamily="18" charset="0"/>
              </a:rPr>
              <a:t> </a:t>
            </a:r>
          </a:p>
        </p:txBody>
      </p:sp>
      <p:pic>
        <p:nvPicPr>
          <p:cNvPr id="3" name="Picture 2" descr="A diagram of a data processing process&#10;&#10;Description automatically generated">
            <a:extLst>
              <a:ext uri="{FF2B5EF4-FFF2-40B4-BE49-F238E27FC236}">
                <a16:creationId xmlns:a16="http://schemas.microsoft.com/office/drawing/2014/main" id="{D7096101-D093-305D-68AA-D9BA6236BC52}"/>
              </a:ext>
            </a:extLst>
          </p:cNvPr>
          <p:cNvPicPr>
            <a:picLocks noChangeAspect="1"/>
          </p:cNvPicPr>
          <p:nvPr/>
        </p:nvPicPr>
        <p:blipFill rotWithShape="1">
          <a:blip r:embed="rId2"/>
          <a:srcRect l="463" t="731" r="-1"/>
          <a:stretch/>
        </p:blipFill>
        <p:spPr bwMode="auto">
          <a:xfrm>
            <a:off x="742619" y="574853"/>
            <a:ext cx="3796197" cy="2854147"/>
          </a:xfrm>
          <a:prstGeom prst="rect">
            <a:avLst/>
          </a:prstGeom>
          <a:ln>
            <a:noFill/>
          </a:ln>
          <a:extLst>
            <a:ext uri="{53640926-AAD7-44D8-BBD7-CCE9431645EC}">
              <a14:shadowObscured xmlns:a14="http://schemas.microsoft.com/office/drawing/2010/main"/>
            </a:ext>
          </a:extLst>
        </p:spPr>
      </p:pic>
      <p:pic>
        <p:nvPicPr>
          <p:cNvPr id="4" name="Picture 3" descr="A close-up of words&#10;&#10;Description automatically generated">
            <a:extLst>
              <a:ext uri="{FF2B5EF4-FFF2-40B4-BE49-F238E27FC236}">
                <a16:creationId xmlns:a16="http://schemas.microsoft.com/office/drawing/2014/main" id="{3157E85A-164D-EC42-065B-A073A50C98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34" t="18184" r="26123" b="17090"/>
          <a:stretch/>
        </p:blipFill>
        <p:spPr bwMode="auto">
          <a:xfrm>
            <a:off x="4871689" y="681504"/>
            <a:ext cx="3637044" cy="270919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10B8D18-070F-7627-5C17-2B5FB7E17295}"/>
              </a:ext>
            </a:extLst>
          </p:cNvPr>
          <p:cNvPicPr>
            <a:picLocks noChangeAspect="1"/>
          </p:cNvPicPr>
          <p:nvPr/>
        </p:nvPicPr>
        <p:blipFill rotWithShape="1">
          <a:blip r:embed="rId4">
            <a:extLst>
              <a:ext uri="{28A0092B-C50C-407E-A947-70E740481C1C}">
                <a14:useLocalDpi xmlns:a14="http://schemas.microsoft.com/office/drawing/2010/main" val="0"/>
              </a:ext>
            </a:extLst>
          </a:blip>
          <a:srcRect l="7573" t="6369" r="12262" b="6865"/>
          <a:stretch/>
        </p:blipFill>
        <p:spPr bwMode="auto">
          <a:xfrm>
            <a:off x="8841606" y="681504"/>
            <a:ext cx="2891589" cy="258877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94C7263-0B3F-E0F5-7844-CF96E3C2504F}"/>
              </a:ext>
            </a:extLst>
          </p:cNvPr>
          <p:cNvSpPr txBox="1"/>
          <p:nvPr/>
        </p:nvSpPr>
        <p:spPr>
          <a:xfrm>
            <a:off x="2165684" y="3467303"/>
            <a:ext cx="9115124" cy="3195683"/>
          </a:xfrm>
          <a:prstGeom prst="rect">
            <a:avLst/>
          </a:prstGeom>
          <a:noFill/>
        </p:spPr>
        <p:txBody>
          <a:bodyPr wrap="square">
            <a:spAutoFit/>
          </a:bodyPr>
          <a:lstStyle/>
          <a:p>
            <a:pPr marL="0" marR="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 target variables is ‘Result’. </a:t>
            </a:r>
          </a:p>
          <a:p>
            <a:pPr marL="0" marR="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 various classification model was used to predict the categorical variables ‘Result’ are:</a:t>
            </a:r>
          </a:p>
          <a:p>
            <a:pPr marL="342900" marR="0" lvl="0" indent="-342900">
              <a:lnSpc>
                <a:spcPct val="107000"/>
              </a:lnSpc>
              <a:buFont typeface="Wingdings" panose="05000000000000000000" pitchFamily="2" charset="2"/>
              <a:buChar char="Ø"/>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Logistic Regression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Linear Discriminant Analysis (LDA)</a:t>
            </a:r>
          </a:p>
          <a:p>
            <a:pPr marL="342900" marR="0" lvl="0" indent="-342900">
              <a:lnSpc>
                <a:spcPct val="107000"/>
              </a:lnSpc>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KNN</a:t>
            </a:r>
          </a:p>
          <a:p>
            <a:pPr marL="342900" marR="0" lvl="0" indent="-342900">
              <a:lnSpc>
                <a:spcPct val="107000"/>
              </a:lnSpc>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Decision Tree</a:t>
            </a:r>
          </a:p>
          <a:p>
            <a:pPr marL="342900" marR="0" lvl="0" indent="-342900">
              <a:lnSpc>
                <a:spcPct val="107000"/>
              </a:lnSpc>
              <a:buFont typeface="Wingdings" panose="05000000000000000000" pitchFamily="2" charset="2"/>
              <a:buChar char="Ø"/>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Bagging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Wingdings" panose="05000000000000000000" pitchFamily="2" charset="2"/>
              <a:buChar char="Ø"/>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Random Forest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Support Vector Machine (SVM)</a:t>
            </a:r>
          </a:p>
          <a:p>
            <a:pPr marL="342900" marR="0" lvl="0" indent="-342900">
              <a:lnSpc>
                <a:spcPct val="107000"/>
              </a:lnSpc>
              <a:buFont typeface="Wingdings" panose="05000000000000000000" pitchFamily="2" charset="2"/>
              <a:buChar char="Ø"/>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AdaBoost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Wingdings" panose="05000000000000000000" pitchFamily="2" charset="2"/>
              <a:buChar char="Ø"/>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Gradient Boost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686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08BA1-3C21-0424-B8F0-F9C364FBF790}"/>
              </a:ext>
            </a:extLst>
          </p:cNvPr>
          <p:cNvSpPr txBox="1"/>
          <p:nvPr/>
        </p:nvSpPr>
        <p:spPr>
          <a:xfrm>
            <a:off x="1811245" y="40988"/>
            <a:ext cx="8192376" cy="1015663"/>
          </a:xfrm>
          <a:prstGeom prst="rect">
            <a:avLst/>
          </a:prstGeom>
          <a:noFill/>
        </p:spPr>
        <p:txBody>
          <a:bodyPr wrap="square" rtlCol="0">
            <a:spAutoFit/>
          </a:bodyPr>
          <a:lstStyle/>
          <a:p>
            <a:pPr algn="ctr"/>
            <a:r>
              <a:rPr lang="en-US" sz="3000" dirty="0">
                <a:latin typeface="Georgia" panose="02040502050405020303" pitchFamily="18" charset="0"/>
              </a:rPr>
              <a:t> Interpretation of the model</a:t>
            </a:r>
          </a:p>
          <a:p>
            <a:pPr algn="ctr"/>
            <a:r>
              <a:rPr lang="en-US" sz="3000" dirty="0">
                <a:latin typeface="Georgia" panose="02040502050405020303" pitchFamily="18" charset="0"/>
              </a:rPr>
              <a:t>  </a:t>
            </a:r>
          </a:p>
        </p:txBody>
      </p:sp>
      <p:pic>
        <p:nvPicPr>
          <p:cNvPr id="3" name="Picture 2" descr="A table with numbers and arrows&#10;&#10;Description automatically generated">
            <a:extLst>
              <a:ext uri="{FF2B5EF4-FFF2-40B4-BE49-F238E27FC236}">
                <a16:creationId xmlns:a16="http://schemas.microsoft.com/office/drawing/2014/main" id="{F5BD195A-1AD3-08E7-54FB-CB6A1EFDAE5C}"/>
              </a:ext>
            </a:extLst>
          </p:cNvPr>
          <p:cNvPicPr>
            <a:picLocks noChangeAspect="1"/>
          </p:cNvPicPr>
          <p:nvPr/>
        </p:nvPicPr>
        <p:blipFill rotWithShape="1">
          <a:blip r:embed="rId2"/>
          <a:srcRect l="2233" t="2736" r="1718" b="1800"/>
          <a:stretch/>
        </p:blipFill>
        <p:spPr bwMode="auto">
          <a:xfrm>
            <a:off x="265164" y="1075249"/>
            <a:ext cx="7099300" cy="421005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5EFE5D6-1E33-27B3-CDEC-A5F55CD71DB6}"/>
              </a:ext>
            </a:extLst>
          </p:cNvPr>
          <p:cNvSpPr txBox="1"/>
          <p:nvPr/>
        </p:nvSpPr>
        <p:spPr>
          <a:xfrm>
            <a:off x="2546350" y="5412760"/>
            <a:ext cx="6097604" cy="378565"/>
          </a:xfrm>
          <a:prstGeom prst="rect">
            <a:avLst/>
          </a:prstGeom>
          <a:noFill/>
        </p:spPr>
        <p:txBody>
          <a:bodyPr wrap="square">
            <a:spAutoFit/>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Test AUC Score:</a:t>
            </a:r>
          </a:p>
        </p:txBody>
      </p:sp>
      <p:graphicFrame>
        <p:nvGraphicFramePr>
          <p:cNvPr id="6" name="Table 5">
            <a:extLst>
              <a:ext uri="{FF2B5EF4-FFF2-40B4-BE49-F238E27FC236}">
                <a16:creationId xmlns:a16="http://schemas.microsoft.com/office/drawing/2014/main" id="{B816FFD0-FD69-A75F-2C02-9BA3BADADBF4}"/>
              </a:ext>
            </a:extLst>
          </p:cNvPr>
          <p:cNvGraphicFramePr>
            <a:graphicFrameLocks noGrp="1"/>
          </p:cNvGraphicFramePr>
          <p:nvPr>
            <p:extLst>
              <p:ext uri="{D42A27DB-BD31-4B8C-83A1-F6EECF244321}">
                <p14:modId xmlns:p14="http://schemas.microsoft.com/office/powerpoint/2010/main" val="3705968305"/>
              </p:ext>
            </p:extLst>
          </p:nvPr>
        </p:nvGraphicFramePr>
        <p:xfrm>
          <a:off x="2546350" y="5757588"/>
          <a:ext cx="7184791" cy="539115"/>
        </p:xfrm>
        <a:graphic>
          <a:graphicData uri="http://schemas.openxmlformats.org/drawingml/2006/table">
            <a:tbl>
              <a:tblPr firstRow="1" firstCol="1" bandRow="1">
                <a:tableStyleId>{5C22544A-7EE6-4342-B048-85BDC9FD1C3A}</a:tableStyleId>
              </a:tblPr>
              <a:tblGrid>
                <a:gridCol w="529859">
                  <a:extLst>
                    <a:ext uri="{9D8B030D-6E8A-4147-A177-3AD203B41FA5}">
                      <a16:colId xmlns:a16="http://schemas.microsoft.com/office/drawing/2014/main" val="964387817"/>
                    </a:ext>
                  </a:extLst>
                </a:gridCol>
                <a:gridCol w="921970">
                  <a:extLst>
                    <a:ext uri="{9D8B030D-6E8A-4147-A177-3AD203B41FA5}">
                      <a16:colId xmlns:a16="http://schemas.microsoft.com/office/drawing/2014/main" val="1843151652"/>
                    </a:ext>
                  </a:extLst>
                </a:gridCol>
                <a:gridCol w="538468">
                  <a:extLst>
                    <a:ext uri="{9D8B030D-6E8A-4147-A177-3AD203B41FA5}">
                      <a16:colId xmlns:a16="http://schemas.microsoft.com/office/drawing/2014/main" val="1017204804"/>
                    </a:ext>
                  </a:extLst>
                </a:gridCol>
                <a:gridCol w="573687">
                  <a:extLst>
                    <a:ext uri="{9D8B030D-6E8A-4147-A177-3AD203B41FA5}">
                      <a16:colId xmlns:a16="http://schemas.microsoft.com/office/drawing/2014/main" val="1107906955"/>
                    </a:ext>
                  </a:extLst>
                </a:gridCol>
                <a:gridCol w="779526">
                  <a:extLst>
                    <a:ext uri="{9D8B030D-6E8A-4147-A177-3AD203B41FA5}">
                      <a16:colId xmlns:a16="http://schemas.microsoft.com/office/drawing/2014/main" val="2146765350"/>
                    </a:ext>
                  </a:extLst>
                </a:gridCol>
                <a:gridCol w="728654">
                  <a:extLst>
                    <a:ext uri="{9D8B030D-6E8A-4147-A177-3AD203B41FA5}">
                      <a16:colId xmlns:a16="http://schemas.microsoft.com/office/drawing/2014/main" val="3325790441"/>
                    </a:ext>
                  </a:extLst>
                </a:gridCol>
                <a:gridCol w="766221">
                  <a:extLst>
                    <a:ext uri="{9D8B030D-6E8A-4147-A177-3AD203B41FA5}">
                      <a16:colId xmlns:a16="http://schemas.microsoft.com/office/drawing/2014/main" val="3212133793"/>
                    </a:ext>
                  </a:extLst>
                </a:gridCol>
                <a:gridCol w="525163">
                  <a:extLst>
                    <a:ext uri="{9D8B030D-6E8A-4147-A177-3AD203B41FA5}">
                      <a16:colId xmlns:a16="http://schemas.microsoft.com/office/drawing/2014/main" val="661997660"/>
                    </a:ext>
                  </a:extLst>
                </a:gridCol>
                <a:gridCol w="847618">
                  <a:extLst>
                    <a:ext uri="{9D8B030D-6E8A-4147-A177-3AD203B41FA5}">
                      <a16:colId xmlns:a16="http://schemas.microsoft.com/office/drawing/2014/main" val="1615446631"/>
                    </a:ext>
                  </a:extLst>
                </a:gridCol>
                <a:gridCol w="973625">
                  <a:extLst>
                    <a:ext uri="{9D8B030D-6E8A-4147-A177-3AD203B41FA5}">
                      <a16:colId xmlns:a16="http://schemas.microsoft.com/office/drawing/2014/main" val="3166992148"/>
                    </a:ext>
                  </a:extLst>
                </a:gridCol>
              </a:tblGrid>
              <a:tr h="359410">
                <a:tc>
                  <a:txBody>
                    <a:bodyPr/>
                    <a:lstStyle/>
                    <a:p>
                      <a:pPr marL="0" marR="0" algn="ctr">
                        <a:lnSpc>
                          <a:spcPct val="107000"/>
                        </a:lnSpc>
                        <a:spcAft>
                          <a:spcPts val="800"/>
                        </a:spcAft>
                      </a:pPr>
                      <a:r>
                        <a:rPr lang="en-US" sz="1100" kern="0">
                          <a:effectLst/>
                        </a:rPr>
                        <a:t>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Logistic Regression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LDA</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KNN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Decision Tree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Bagging</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Random Forest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SVM</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AdaBoost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100" kern="0">
                          <a:effectLst/>
                        </a:rPr>
                        <a:t>Gradient Boost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7698741"/>
                  </a:ext>
                </a:extLst>
              </a:tr>
              <a:tr h="179705">
                <a:tc>
                  <a:txBody>
                    <a:bodyPr/>
                    <a:lstStyle/>
                    <a:p>
                      <a:pPr marL="0" marR="0" algn="ctr">
                        <a:lnSpc>
                          <a:spcPct val="107000"/>
                        </a:lnSpc>
                        <a:spcAft>
                          <a:spcPts val="800"/>
                        </a:spcAft>
                      </a:pPr>
                      <a:r>
                        <a:rPr lang="en-US" sz="1100" kern="0">
                          <a:effectLst/>
                        </a:rPr>
                        <a:t>AUC</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0.78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0.79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0.72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0.86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0.93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0.94</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0.79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a:effectLst/>
                        </a:rPr>
                        <a:t>0.81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tc>
                  <a:txBody>
                    <a:bodyPr/>
                    <a:lstStyle/>
                    <a:p>
                      <a:pPr marL="0" marR="0" algn="ctr">
                        <a:lnSpc>
                          <a:spcPct val="107000"/>
                        </a:lnSpc>
                        <a:spcAft>
                          <a:spcPts val="800"/>
                        </a:spcAft>
                      </a:pPr>
                      <a:r>
                        <a:rPr lang="en-US" sz="1100" kern="0" dirty="0">
                          <a:effectLst/>
                        </a:rPr>
                        <a:t>0.86</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66013009"/>
                  </a:ext>
                </a:extLst>
              </a:tr>
            </a:tbl>
          </a:graphicData>
        </a:graphic>
      </p:graphicFrame>
      <p:pic>
        <p:nvPicPr>
          <p:cNvPr id="7" name="Picture 6" descr="A graph of a receiver operating characteristic curve&#10;&#10;Description automatically generated with medium confidence">
            <a:extLst>
              <a:ext uri="{FF2B5EF4-FFF2-40B4-BE49-F238E27FC236}">
                <a16:creationId xmlns:a16="http://schemas.microsoft.com/office/drawing/2014/main" id="{EBC0A9A9-354D-3B24-B6B7-92ED88775254}"/>
              </a:ext>
            </a:extLst>
          </p:cNvPr>
          <p:cNvPicPr>
            <a:picLocks noChangeAspect="1"/>
          </p:cNvPicPr>
          <p:nvPr/>
        </p:nvPicPr>
        <p:blipFill>
          <a:blip r:embed="rId3"/>
          <a:stretch>
            <a:fillRect/>
          </a:stretch>
        </p:blipFill>
        <p:spPr>
          <a:xfrm>
            <a:off x="7459549" y="1330533"/>
            <a:ext cx="4658657" cy="3756358"/>
          </a:xfrm>
          <a:prstGeom prst="rect">
            <a:avLst/>
          </a:prstGeom>
        </p:spPr>
      </p:pic>
    </p:spTree>
    <p:extLst>
      <p:ext uri="{BB962C8B-B14F-4D97-AF65-F5344CB8AC3E}">
        <p14:creationId xmlns:p14="http://schemas.microsoft.com/office/powerpoint/2010/main" val="150757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4"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5"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6"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7"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8"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9"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0"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41"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42"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43"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44"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45"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47" name="Group 46">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8"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9"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0"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51"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52"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53"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54"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55"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6"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7"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8"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9"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61" name="Rectangle 60">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65" name="Rectangle 64">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pSp>
        <p:nvGrpSpPr>
          <p:cNvPr id="15" name="Group 14">
            <a:extLst>
              <a:ext uri="{FF2B5EF4-FFF2-40B4-BE49-F238E27FC236}">
                <a16:creationId xmlns:a16="http://schemas.microsoft.com/office/drawing/2014/main" id="{3AB82029-F157-5142-FE48-F9CAD7FF6D2D}"/>
              </a:ext>
            </a:extLst>
          </p:cNvPr>
          <p:cNvGrpSpPr/>
          <p:nvPr/>
        </p:nvGrpSpPr>
        <p:grpSpPr>
          <a:xfrm>
            <a:off x="867293" y="1499384"/>
            <a:ext cx="11147519" cy="4899982"/>
            <a:chOff x="0" y="1025144"/>
            <a:chExt cx="13171660" cy="5506757"/>
          </a:xfrm>
        </p:grpSpPr>
        <p:sp>
          <p:nvSpPr>
            <p:cNvPr id="3" name="Google Shape;130;p4">
              <a:extLst>
                <a:ext uri="{FF2B5EF4-FFF2-40B4-BE49-F238E27FC236}">
                  <a16:creationId xmlns:a16="http://schemas.microsoft.com/office/drawing/2014/main" id="{0DC246F3-40B4-FFB8-FE9F-C1EDF6329D54}"/>
                </a:ext>
              </a:extLst>
            </p:cNvPr>
            <p:cNvSpPr/>
            <p:nvPr/>
          </p:nvSpPr>
          <p:spPr>
            <a:xfrm>
              <a:off x="6099212" y="3469968"/>
              <a:ext cx="2182417" cy="1519008"/>
            </a:xfrm>
            <a:custGeom>
              <a:avLst/>
              <a:gdLst/>
              <a:ahLst/>
              <a:cxnLst/>
              <a:rect l="l" t="t" r="r" b="b"/>
              <a:pathLst>
                <a:path w="21600" h="21600" extrusionOk="0">
                  <a:moveTo>
                    <a:pt x="0" y="0"/>
                  </a:moveTo>
                  <a:lnTo>
                    <a:pt x="0" y="2649"/>
                  </a:lnTo>
                  <a:lnTo>
                    <a:pt x="16589" y="2649"/>
                  </a:lnTo>
                  <a:cubicBezTo>
                    <a:pt x="18336" y="2649"/>
                    <a:pt x="19756" y="4689"/>
                    <a:pt x="19756" y="7199"/>
                  </a:cubicBezTo>
                  <a:cubicBezTo>
                    <a:pt x="19756" y="9708"/>
                    <a:pt x="18336" y="11752"/>
                    <a:pt x="16589" y="11752"/>
                  </a:cubicBezTo>
                  <a:lnTo>
                    <a:pt x="14783" y="11752"/>
                  </a:lnTo>
                  <a:cubicBezTo>
                    <a:pt x="14368" y="11752"/>
                    <a:pt x="14004" y="11355"/>
                    <a:pt x="13894" y="10781"/>
                  </a:cubicBezTo>
                  <a:cubicBezTo>
                    <a:pt x="13624" y="9382"/>
                    <a:pt x="13106" y="8102"/>
                    <a:pt x="12373" y="7048"/>
                  </a:cubicBezTo>
                  <a:cubicBezTo>
                    <a:pt x="11252" y="5438"/>
                    <a:pt x="9762" y="4550"/>
                    <a:pt x="8178" y="4550"/>
                  </a:cubicBezTo>
                  <a:cubicBezTo>
                    <a:pt x="6593" y="4550"/>
                    <a:pt x="5103" y="5438"/>
                    <a:pt x="3983" y="7048"/>
                  </a:cubicBezTo>
                  <a:cubicBezTo>
                    <a:pt x="3249" y="8102"/>
                    <a:pt x="2731" y="9382"/>
                    <a:pt x="2461" y="10781"/>
                  </a:cubicBezTo>
                  <a:cubicBezTo>
                    <a:pt x="2351" y="11354"/>
                    <a:pt x="1989" y="11752"/>
                    <a:pt x="1575" y="11752"/>
                  </a:cubicBezTo>
                  <a:lnTo>
                    <a:pt x="0" y="11752"/>
                  </a:lnTo>
                  <a:cubicBezTo>
                    <a:pt x="0" y="11752"/>
                    <a:pt x="0" y="14401"/>
                    <a:pt x="0" y="14401"/>
                  </a:cubicBezTo>
                  <a:lnTo>
                    <a:pt x="1577" y="14401"/>
                  </a:lnTo>
                  <a:cubicBezTo>
                    <a:pt x="1990" y="14401"/>
                    <a:pt x="2353" y="14797"/>
                    <a:pt x="2464" y="15369"/>
                  </a:cubicBezTo>
                  <a:cubicBezTo>
                    <a:pt x="3162" y="18959"/>
                    <a:pt x="5459" y="21600"/>
                    <a:pt x="8178" y="21600"/>
                  </a:cubicBezTo>
                  <a:cubicBezTo>
                    <a:pt x="9762" y="21600"/>
                    <a:pt x="11252" y="20712"/>
                    <a:pt x="12373" y="19102"/>
                  </a:cubicBezTo>
                  <a:cubicBezTo>
                    <a:pt x="13106" y="18048"/>
                    <a:pt x="13624" y="16768"/>
                    <a:pt x="13894" y="15369"/>
                  </a:cubicBezTo>
                  <a:cubicBezTo>
                    <a:pt x="14004" y="14797"/>
                    <a:pt x="14369" y="14401"/>
                    <a:pt x="14783" y="14401"/>
                  </a:cubicBezTo>
                  <a:lnTo>
                    <a:pt x="16589" y="14401"/>
                  </a:lnTo>
                  <a:cubicBezTo>
                    <a:pt x="19353" y="14401"/>
                    <a:pt x="21600" y="11169"/>
                    <a:pt x="21600" y="7199"/>
                  </a:cubicBezTo>
                  <a:cubicBezTo>
                    <a:pt x="21600" y="3229"/>
                    <a:pt x="19353" y="0"/>
                    <a:pt x="16589" y="0"/>
                  </a:cubicBezTo>
                  <a:lnTo>
                    <a:pt x="0" y="0"/>
                  </a:lnTo>
                  <a:close/>
                </a:path>
              </a:pathLst>
            </a:custGeom>
            <a:solidFill>
              <a:schemeClr val="accent2"/>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4" name="Google Shape;131;p4">
              <a:extLst>
                <a:ext uri="{FF2B5EF4-FFF2-40B4-BE49-F238E27FC236}">
                  <a16:creationId xmlns:a16="http://schemas.microsoft.com/office/drawing/2014/main" id="{4ABC62CC-055E-BB29-5B1E-015F71717C7D}"/>
                </a:ext>
              </a:extLst>
            </p:cNvPr>
            <p:cNvSpPr/>
            <p:nvPr/>
          </p:nvSpPr>
          <p:spPr>
            <a:xfrm>
              <a:off x="3921480" y="2135996"/>
              <a:ext cx="2182664" cy="1519008"/>
            </a:xfrm>
            <a:custGeom>
              <a:avLst/>
              <a:gdLst/>
              <a:ahLst/>
              <a:cxnLst/>
              <a:rect l="l" t="t" r="r" b="b"/>
              <a:pathLst>
                <a:path w="21600" h="21600" extrusionOk="0">
                  <a:moveTo>
                    <a:pt x="13421" y="0"/>
                  </a:moveTo>
                  <a:cubicBezTo>
                    <a:pt x="10703" y="0"/>
                    <a:pt x="8406" y="2640"/>
                    <a:pt x="7708" y="6231"/>
                  </a:cubicBezTo>
                  <a:cubicBezTo>
                    <a:pt x="7596" y="6803"/>
                    <a:pt x="7233" y="7199"/>
                    <a:pt x="6819" y="7199"/>
                  </a:cubicBezTo>
                  <a:lnTo>
                    <a:pt x="5010" y="7199"/>
                  </a:lnTo>
                  <a:cubicBezTo>
                    <a:pt x="2247" y="7199"/>
                    <a:pt x="0" y="10428"/>
                    <a:pt x="0" y="14398"/>
                  </a:cubicBezTo>
                  <a:cubicBezTo>
                    <a:pt x="0" y="18368"/>
                    <a:pt x="2247" y="21600"/>
                    <a:pt x="5010" y="21600"/>
                  </a:cubicBezTo>
                  <a:lnTo>
                    <a:pt x="21600" y="21600"/>
                  </a:lnTo>
                  <a:lnTo>
                    <a:pt x="21600" y="18951"/>
                  </a:lnTo>
                  <a:lnTo>
                    <a:pt x="5010" y="18951"/>
                  </a:lnTo>
                  <a:cubicBezTo>
                    <a:pt x="3263" y="18951"/>
                    <a:pt x="1843" y="16908"/>
                    <a:pt x="1843" y="14398"/>
                  </a:cubicBezTo>
                  <a:cubicBezTo>
                    <a:pt x="1843" y="11888"/>
                    <a:pt x="3263" y="9848"/>
                    <a:pt x="5010" y="9848"/>
                  </a:cubicBezTo>
                  <a:lnTo>
                    <a:pt x="6819" y="9848"/>
                  </a:lnTo>
                  <a:cubicBezTo>
                    <a:pt x="7232" y="9848"/>
                    <a:pt x="7597" y="10244"/>
                    <a:pt x="7708" y="10816"/>
                  </a:cubicBezTo>
                  <a:cubicBezTo>
                    <a:pt x="8406" y="14405"/>
                    <a:pt x="10701" y="17044"/>
                    <a:pt x="13419" y="17046"/>
                  </a:cubicBezTo>
                  <a:cubicBezTo>
                    <a:pt x="16139" y="17046"/>
                    <a:pt x="18435" y="14406"/>
                    <a:pt x="19134" y="10816"/>
                  </a:cubicBezTo>
                  <a:cubicBezTo>
                    <a:pt x="19245" y="10243"/>
                    <a:pt x="19609" y="9848"/>
                    <a:pt x="20023" y="9848"/>
                  </a:cubicBezTo>
                  <a:lnTo>
                    <a:pt x="21600" y="9848"/>
                  </a:lnTo>
                  <a:cubicBezTo>
                    <a:pt x="21600" y="9848"/>
                    <a:pt x="21600" y="7199"/>
                    <a:pt x="21600" y="7199"/>
                  </a:cubicBezTo>
                  <a:lnTo>
                    <a:pt x="20025" y="7199"/>
                  </a:lnTo>
                  <a:cubicBezTo>
                    <a:pt x="19611" y="7199"/>
                    <a:pt x="19247" y="6804"/>
                    <a:pt x="19137" y="6231"/>
                  </a:cubicBezTo>
                  <a:cubicBezTo>
                    <a:pt x="18867" y="4834"/>
                    <a:pt x="18351" y="3552"/>
                    <a:pt x="17618" y="2498"/>
                  </a:cubicBezTo>
                  <a:cubicBezTo>
                    <a:pt x="16498" y="887"/>
                    <a:pt x="15009" y="1"/>
                    <a:pt x="13421" y="0"/>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5" name="Google Shape;132;p4">
              <a:extLst>
                <a:ext uri="{FF2B5EF4-FFF2-40B4-BE49-F238E27FC236}">
                  <a16:creationId xmlns:a16="http://schemas.microsoft.com/office/drawing/2014/main" id="{4AFADA1E-040B-035E-1B26-948D8321C149}"/>
                </a:ext>
              </a:extLst>
            </p:cNvPr>
            <p:cNvSpPr/>
            <p:nvPr/>
          </p:nvSpPr>
          <p:spPr>
            <a:xfrm>
              <a:off x="6099212" y="2135996"/>
              <a:ext cx="2429490" cy="1198775"/>
            </a:xfrm>
            <a:custGeom>
              <a:avLst/>
              <a:gdLst/>
              <a:ahLst/>
              <a:cxnLst/>
              <a:rect l="l" t="t" r="r" b="b"/>
              <a:pathLst>
                <a:path w="2429490" h="1198775" extrusionOk="0">
                  <a:moveTo>
                    <a:pt x="826288" y="0"/>
                  </a:moveTo>
                  <a:cubicBezTo>
                    <a:pt x="986398" y="0"/>
                    <a:pt x="1137196" y="62381"/>
                    <a:pt x="1250360" y="175654"/>
                  </a:cubicBezTo>
                  <a:cubicBezTo>
                    <a:pt x="1324466" y="249745"/>
                    <a:pt x="1376586" y="339875"/>
                    <a:pt x="1403745" y="438164"/>
                  </a:cubicBezTo>
                  <a:cubicBezTo>
                    <a:pt x="1414997" y="478511"/>
                    <a:pt x="1451726" y="506261"/>
                    <a:pt x="1493629" y="506261"/>
                  </a:cubicBezTo>
                  <a:lnTo>
                    <a:pt x="2429490" y="506261"/>
                  </a:lnTo>
                  <a:lnTo>
                    <a:pt x="2429490" y="692515"/>
                  </a:lnTo>
                  <a:lnTo>
                    <a:pt x="2382146" y="692515"/>
                  </a:lnTo>
                  <a:cubicBezTo>
                    <a:pt x="2001242" y="692515"/>
                    <a:pt x="1493370" y="692515"/>
                    <a:pt x="1493370" y="692515"/>
                  </a:cubicBezTo>
                  <a:cubicBezTo>
                    <a:pt x="1451597" y="692515"/>
                    <a:pt x="1414997" y="720431"/>
                    <a:pt x="1403745" y="760612"/>
                  </a:cubicBezTo>
                  <a:cubicBezTo>
                    <a:pt x="1333260" y="1013132"/>
                    <a:pt x="1100984" y="1198775"/>
                    <a:pt x="826288" y="1198775"/>
                  </a:cubicBezTo>
                  <a:cubicBezTo>
                    <a:pt x="551591" y="1198720"/>
                    <a:pt x="319574" y="1013021"/>
                    <a:pt x="248960" y="760612"/>
                  </a:cubicBezTo>
                  <a:cubicBezTo>
                    <a:pt x="237708" y="720375"/>
                    <a:pt x="201108" y="692515"/>
                    <a:pt x="159334" y="692515"/>
                  </a:cubicBezTo>
                  <a:lnTo>
                    <a:pt x="0" y="692515"/>
                  </a:lnTo>
                  <a:lnTo>
                    <a:pt x="0" y="506261"/>
                  </a:lnTo>
                  <a:lnTo>
                    <a:pt x="159334" y="506261"/>
                  </a:lnTo>
                  <a:cubicBezTo>
                    <a:pt x="201237" y="506261"/>
                    <a:pt x="237708" y="478456"/>
                    <a:pt x="248960" y="438164"/>
                  </a:cubicBezTo>
                  <a:cubicBezTo>
                    <a:pt x="319574" y="185699"/>
                    <a:pt x="551591" y="0"/>
                    <a:pt x="826288" y="0"/>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6" name="Google Shape;133;p4">
              <a:extLst>
                <a:ext uri="{FF2B5EF4-FFF2-40B4-BE49-F238E27FC236}">
                  <a16:creationId xmlns:a16="http://schemas.microsoft.com/office/drawing/2014/main" id="{AABF7285-E543-E283-7401-CC89AA612EA5}"/>
                </a:ext>
              </a:extLst>
            </p:cNvPr>
            <p:cNvSpPr/>
            <p:nvPr/>
          </p:nvSpPr>
          <p:spPr>
            <a:xfrm>
              <a:off x="8641714" y="2642257"/>
              <a:ext cx="2231136" cy="186254"/>
            </a:xfrm>
            <a:prstGeom prst="homePlate">
              <a:avLst>
                <a:gd name="adj" fmla="val 50000"/>
              </a:avLst>
            </a:prstGeom>
            <a:solidFill>
              <a:schemeClr val="accent4"/>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7" name="Google Shape;134;p4">
              <a:extLst>
                <a:ext uri="{FF2B5EF4-FFF2-40B4-BE49-F238E27FC236}">
                  <a16:creationId xmlns:a16="http://schemas.microsoft.com/office/drawing/2014/main" id="{1331F34E-45CF-CC3C-8ECD-AC8B36458185}"/>
                </a:ext>
              </a:extLst>
            </p:cNvPr>
            <p:cNvSpPr/>
            <p:nvPr/>
          </p:nvSpPr>
          <p:spPr>
            <a:xfrm>
              <a:off x="3652691" y="3786007"/>
              <a:ext cx="2453918" cy="1198775"/>
            </a:xfrm>
            <a:custGeom>
              <a:avLst/>
              <a:gdLst/>
              <a:ahLst/>
              <a:cxnLst/>
              <a:rect l="l" t="t" r="r" b="b"/>
              <a:pathLst>
                <a:path w="2453918" h="1198775" extrusionOk="0">
                  <a:moveTo>
                    <a:pt x="1627372" y="0"/>
                  </a:moveTo>
                  <a:cubicBezTo>
                    <a:pt x="1787611" y="0"/>
                    <a:pt x="1938281" y="62381"/>
                    <a:pt x="2051573" y="175654"/>
                  </a:cubicBezTo>
                  <a:cubicBezTo>
                    <a:pt x="2125679" y="249745"/>
                    <a:pt x="2177799" y="339875"/>
                    <a:pt x="2204958" y="438164"/>
                  </a:cubicBezTo>
                  <a:cubicBezTo>
                    <a:pt x="2216210" y="478511"/>
                    <a:pt x="2252940" y="506261"/>
                    <a:pt x="2294843" y="506261"/>
                  </a:cubicBezTo>
                  <a:lnTo>
                    <a:pt x="2453918" y="506261"/>
                  </a:lnTo>
                  <a:lnTo>
                    <a:pt x="2453918" y="692515"/>
                  </a:lnTo>
                  <a:lnTo>
                    <a:pt x="2294584" y="692515"/>
                  </a:lnTo>
                  <a:cubicBezTo>
                    <a:pt x="2252681" y="692515"/>
                    <a:pt x="2216210" y="720320"/>
                    <a:pt x="2204958" y="760612"/>
                  </a:cubicBezTo>
                  <a:cubicBezTo>
                    <a:pt x="2134344" y="1013132"/>
                    <a:pt x="1902198" y="1198775"/>
                    <a:pt x="1627372" y="1198775"/>
                  </a:cubicBezTo>
                  <a:cubicBezTo>
                    <a:pt x="1352676" y="1198720"/>
                    <a:pt x="1120658" y="1013076"/>
                    <a:pt x="1050173" y="760612"/>
                  </a:cubicBezTo>
                  <a:cubicBezTo>
                    <a:pt x="1038792" y="720320"/>
                    <a:pt x="1002321" y="692515"/>
                    <a:pt x="960548" y="692515"/>
                  </a:cubicBezTo>
                  <a:lnTo>
                    <a:pt x="0" y="692515"/>
                  </a:lnTo>
                  <a:lnTo>
                    <a:pt x="0" y="506261"/>
                  </a:lnTo>
                  <a:lnTo>
                    <a:pt x="960548" y="506261"/>
                  </a:lnTo>
                  <a:cubicBezTo>
                    <a:pt x="1002321" y="506261"/>
                    <a:pt x="1038922" y="478345"/>
                    <a:pt x="1050173" y="438164"/>
                  </a:cubicBezTo>
                  <a:cubicBezTo>
                    <a:pt x="1120658" y="185644"/>
                    <a:pt x="1352676" y="0"/>
                    <a:pt x="16273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solidFill>
                  <a:schemeClr val="lt1"/>
                </a:solidFill>
                <a:latin typeface="Calibri"/>
                <a:ea typeface="Calibri"/>
                <a:cs typeface="Calibri"/>
                <a:sym typeface="Calibri"/>
              </a:endParaRPr>
            </a:p>
          </p:txBody>
        </p:sp>
        <p:sp>
          <p:nvSpPr>
            <p:cNvPr id="8" name="Google Shape;135;p4">
              <a:extLst>
                <a:ext uri="{FF2B5EF4-FFF2-40B4-BE49-F238E27FC236}">
                  <a16:creationId xmlns:a16="http://schemas.microsoft.com/office/drawing/2014/main" id="{EE11001C-0037-49E2-5A05-6AEC24F72026}"/>
                </a:ext>
              </a:extLst>
            </p:cNvPr>
            <p:cNvSpPr/>
            <p:nvPr/>
          </p:nvSpPr>
          <p:spPr>
            <a:xfrm flipH="1">
              <a:off x="1284498" y="4292268"/>
              <a:ext cx="2226939" cy="186254"/>
            </a:xfrm>
            <a:prstGeom prst="homePlate">
              <a:avLst>
                <a:gd name="adj" fmla="val 50000"/>
              </a:avLst>
            </a:pr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9" name="Google Shape;136;p4">
              <a:extLst>
                <a:ext uri="{FF2B5EF4-FFF2-40B4-BE49-F238E27FC236}">
                  <a16:creationId xmlns:a16="http://schemas.microsoft.com/office/drawing/2014/main" id="{0A53345E-4AD5-650B-773B-3B06F10107D1}"/>
                </a:ext>
              </a:extLst>
            </p:cNvPr>
            <p:cNvSpPr/>
            <p:nvPr/>
          </p:nvSpPr>
          <p:spPr>
            <a:xfrm>
              <a:off x="10165976" y="2642257"/>
              <a:ext cx="2026024" cy="18625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10" name="Google Shape;137;p4">
              <a:extLst>
                <a:ext uri="{FF2B5EF4-FFF2-40B4-BE49-F238E27FC236}">
                  <a16:creationId xmlns:a16="http://schemas.microsoft.com/office/drawing/2014/main" id="{3E4AF2F9-4205-EF73-4EC6-A31F64CAEE23}"/>
                </a:ext>
              </a:extLst>
            </p:cNvPr>
            <p:cNvSpPr/>
            <p:nvPr/>
          </p:nvSpPr>
          <p:spPr>
            <a:xfrm>
              <a:off x="0" y="4292268"/>
              <a:ext cx="2026024" cy="1862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pic>
          <p:nvPicPr>
            <p:cNvPr id="14" name="Graphic 13" descr="Document">
              <a:extLst>
                <a:ext uri="{FF2B5EF4-FFF2-40B4-BE49-F238E27FC236}">
                  <a16:creationId xmlns:a16="http://schemas.microsoft.com/office/drawing/2014/main" id="{ADC47531-6A66-FB6C-05CB-AAC97C78B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0097" y="2457918"/>
              <a:ext cx="554930" cy="554930"/>
            </a:xfrm>
            <a:prstGeom prst="rect">
              <a:avLst/>
            </a:prstGeom>
          </p:spPr>
        </p:pic>
        <p:sp>
          <p:nvSpPr>
            <p:cNvPr id="16" name="Google Shape;141;p4">
              <a:extLst>
                <a:ext uri="{FF2B5EF4-FFF2-40B4-BE49-F238E27FC236}">
                  <a16:creationId xmlns:a16="http://schemas.microsoft.com/office/drawing/2014/main" id="{4603CDFC-2834-B807-6CF5-1A3EBA85686F}"/>
                </a:ext>
              </a:extLst>
            </p:cNvPr>
            <p:cNvSpPr/>
            <p:nvPr/>
          </p:nvSpPr>
          <p:spPr>
            <a:xfrm>
              <a:off x="7515969" y="1952357"/>
              <a:ext cx="139374" cy="139374"/>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7" name="Google Shape;145;p4">
              <a:extLst>
                <a:ext uri="{FF2B5EF4-FFF2-40B4-BE49-F238E27FC236}">
                  <a16:creationId xmlns:a16="http://schemas.microsoft.com/office/drawing/2014/main" id="{3EF26161-FFBB-30DF-3189-E64E1E891ADA}"/>
                </a:ext>
              </a:extLst>
            </p:cNvPr>
            <p:cNvSpPr/>
            <p:nvPr/>
          </p:nvSpPr>
          <p:spPr>
            <a:xfrm flipH="1">
              <a:off x="4551595" y="1952357"/>
              <a:ext cx="139374" cy="13937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8" name="Google Shape;149;p4">
              <a:extLst>
                <a:ext uri="{FF2B5EF4-FFF2-40B4-BE49-F238E27FC236}">
                  <a16:creationId xmlns:a16="http://schemas.microsoft.com/office/drawing/2014/main" id="{8B89023B-9CAF-A791-6E77-F7E5BB8C1973}"/>
                </a:ext>
              </a:extLst>
            </p:cNvPr>
            <p:cNvSpPr/>
            <p:nvPr/>
          </p:nvSpPr>
          <p:spPr>
            <a:xfrm>
              <a:off x="7500873" y="5109704"/>
              <a:ext cx="139374" cy="13937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9" name="Google Shape;153;p4">
              <a:extLst>
                <a:ext uri="{FF2B5EF4-FFF2-40B4-BE49-F238E27FC236}">
                  <a16:creationId xmlns:a16="http://schemas.microsoft.com/office/drawing/2014/main" id="{32876183-1A0F-2323-1698-B1B887894F71}"/>
                </a:ext>
              </a:extLst>
            </p:cNvPr>
            <p:cNvSpPr/>
            <p:nvPr/>
          </p:nvSpPr>
          <p:spPr>
            <a:xfrm flipH="1">
              <a:off x="4740276" y="5109704"/>
              <a:ext cx="139374" cy="1393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AE0C577A-7016-FF24-B61F-FDE521491766}"/>
                </a:ext>
              </a:extLst>
            </p:cNvPr>
            <p:cNvSpPr txBox="1"/>
            <p:nvPr/>
          </p:nvSpPr>
          <p:spPr>
            <a:xfrm>
              <a:off x="85998" y="4661649"/>
              <a:ext cx="4654278" cy="1870252"/>
            </a:xfrm>
            <a:prstGeom prst="rect">
              <a:avLst/>
            </a:prstGeom>
            <a:noFill/>
          </p:spPr>
          <p:txBody>
            <a:bodyPr wrap="square" rtlCol="0">
              <a:spAutoFit/>
            </a:bodyPr>
            <a:lstStyle/>
            <a:p>
              <a:pPr algn="just" defTabSz="324612">
                <a:lnSpc>
                  <a:spcPct val="107000"/>
                </a:lnSpc>
                <a:spcAft>
                  <a:spcPts val="568"/>
                </a:spcAft>
              </a:pPr>
              <a:r>
                <a:rPr lang="en-US" sz="1600" kern="100" dirty="0">
                  <a:solidFill>
                    <a:schemeClr val="tx1"/>
                  </a:solidFill>
                  <a:latin typeface="Aptos" panose="020B0004020202020204" pitchFamily="34" charset="0"/>
                  <a:ea typeface="+mn-ea"/>
                  <a:cs typeface="Times New Roman" panose="02020603050405020304" pitchFamily="18" charset="0"/>
                </a:rPr>
                <a:t>In this classification problem the most important measurement matrix we see is Recall, precision, accuracy, and F1-Score.Precision is the total predicted win and loss. Recall is total Actually win and loss.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D1AE7337-1681-3AC8-FB0A-74005BCAECF2}"/>
                </a:ext>
              </a:extLst>
            </p:cNvPr>
            <p:cNvSpPr txBox="1"/>
            <p:nvPr/>
          </p:nvSpPr>
          <p:spPr>
            <a:xfrm>
              <a:off x="7838735" y="4849247"/>
              <a:ext cx="4733963" cy="1574156"/>
            </a:xfrm>
            <a:prstGeom prst="rect">
              <a:avLst/>
            </a:prstGeom>
            <a:noFill/>
          </p:spPr>
          <p:txBody>
            <a:bodyPr wrap="square" rtlCol="0">
              <a:spAutoFit/>
            </a:bodyPr>
            <a:lstStyle/>
            <a:p>
              <a:pPr defTabSz="324612">
                <a:lnSpc>
                  <a:spcPct val="107000"/>
                </a:lnSpc>
                <a:spcAft>
                  <a:spcPts val="568"/>
                </a:spcAft>
              </a:pPr>
              <a:r>
                <a:rPr lang="en-US" sz="1600" kern="100" dirty="0">
                  <a:solidFill>
                    <a:schemeClr val="tx1"/>
                  </a:solidFill>
                  <a:latin typeface="Aptos" panose="020B0004020202020204" pitchFamily="34" charset="0"/>
                  <a:ea typeface="+mn-ea"/>
                  <a:cs typeface="Times New Roman" panose="02020603050405020304" pitchFamily="18" charset="0"/>
                </a:rPr>
                <a:t>F1- score is the harmonic mean of precision and recall. In this case our most important matrix is Recall because we must predict winning for the Indian team and must reduce the false positive rate.</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53C75541-18E2-0EF0-5FE6-60B70B4CCF3E}"/>
                </a:ext>
              </a:extLst>
            </p:cNvPr>
            <p:cNvSpPr txBox="1"/>
            <p:nvPr/>
          </p:nvSpPr>
          <p:spPr>
            <a:xfrm>
              <a:off x="447233" y="1373876"/>
              <a:ext cx="3935546" cy="981965"/>
            </a:xfrm>
            <a:prstGeom prst="rect">
              <a:avLst/>
            </a:prstGeom>
            <a:noFill/>
          </p:spPr>
          <p:txBody>
            <a:bodyPr wrap="square" rtlCol="0">
              <a:spAutoFit/>
            </a:bodyPr>
            <a:lstStyle/>
            <a:p>
              <a:pPr defTabSz="324612">
                <a:lnSpc>
                  <a:spcPct val="107000"/>
                </a:lnSpc>
                <a:spcAft>
                  <a:spcPts val="568"/>
                </a:spcAft>
              </a:pPr>
              <a:r>
                <a:rPr lang="en-US" sz="1600" kern="100" dirty="0">
                  <a:solidFill>
                    <a:schemeClr val="tx1"/>
                  </a:solidFill>
                  <a:latin typeface="Aptos" panose="020B0004020202020204" pitchFamily="34" charset="0"/>
                  <a:ea typeface="+mn-ea"/>
                  <a:cs typeface="Times New Roman" panose="02020603050405020304" pitchFamily="18" charset="0"/>
                </a:rPr>
                <a:t>Consolidating all models, I am going to use the ‘Random Forest Model’ for prediction. </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F3BA2CF-F268-2A93-2A9E-0206505AFF90}"/>
                </a:ext>
              </a:extLst>
            </p:cNvPr>
            <p:cNvSpPr txBox="1"/>
            <p:nvPr/>
          </p:nvSpPr>
          <p:spPr>
            <a:xfrm>
              <a:off x="7973471" y="1025144"/>
              <a:ext cx="5198189" cy="1574156"/>
            </a:xfrm>
            <a:prstGeom prst="rect">
              <a:avLst/>
            </a:prstGeom>
            <a:noFill/>
          </p:spPr>
          <p:txBody>
            <a:bodyPr wrap="square" rtlCol="0">
              <a:spAutoFit/>
            </a:bodyPr>
            <a:lstStyle/>
            <a:p>
              <a:pPr defTabSz="324612">
                <a:lnSpc>
                  <a:spcPct val="107000"/>
                </a:lnSpc>
                <a:spcAft>
                  <a:spcPts val="568"/>
                </a:spcAft>
              </a:pPr>
              <a:r>
                <a:rPr lang="en-US" sz="1600" kern="100" dirty="0">
                  <a:solidFill>
                    <a:schemeClr val="tx1"/>
                  </a:solidFill>
                  <a:latin typeface="Aptos" panose="020B0004020202020204" pitchFamily="34" charset="0"/>
                  <a:ea typeface="+mn-ea"/>
                  <a:cs typeface="Times New Roman" panose="02020603050405020304" pitchFamily="18" charset="0"/>
                </a:rPr>
                <a:t>Random Forest is an ensemble technique. It has less False positive and False negative for both win and loss Classes. Compare to other model it has Higher Precision, Recall and Accuracy for both Train and Test.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22" name="TextBox 21">
            <a:extLst>
              <a:ext uri="{FF2B5EF4-FFF2-40B4-BE49-F238E27FC236}">
                <a16:creationId xmlns:a16="http://schemas.microsoft.com/office/drawing/2014/main" id="{AE23E05A-4CE4-5F21-F613-2C9388BB5177}"/>
              </a:ext>
            </a:extLst>
          </p:cNvPr>
          <p:cNvSpPr txBox="1"/>
          <p:nvPr/>
        </p:nvSpPr>
        <p:spPr>
          <a:xfrm>
            <a:off x="-107020" y="609130"/>
            <a:ext cx="8192376" cy="1015663"/>
          </a:xfrm>
          <a:prstGeom prst="rect">
            <a:avLst/>
          </a:prstGeom>
          <a:noFill/>
        </p:spPr>
        <p:txBody>
          <a:bodyPr wrap="square" rtlCol="0">
            <a:spAutoFit/>
          </a:bodyPr>
          <a:lstStyle/>
          <a:p>
            <a:pPr algn="ctr"/>
            <a:r>
              <a:rPr lang="en-US" sz="3000" dirty="0">
                <a:latin typeface="Georgia" panose="02040502050405020303" pitchFamily="18" charset="0"/>
              </a:rPr>
              <a:t> Interpretation of the model</a:t>
            </a:r>
          </a:p>
          <a:p>
            <a:pPr algn="ctr"/>
            <a:r>
              <a:rPr lang="en-US" sz="3000" dirty="0">
                <a:latin typeface="Georgia" panose="02040502050405020303" pitchFamily="18" charset="0"/>
              </a:rPr>
              <a:t>  </a:t>
            </a:r>
          </a:p>
        </p:txBody>
      </p:sp>
      <p:sp>
        <p:nvSpPr>
          <p:cNvPr id="25" name="Google Shape;12445;p89">
            <a:extLst>
              <a:ext uri="{FF2B5EF4-FFF2-40B4-BE49-F238E27FC236}">
                <a16:creationId xmlns:a16="http://schemas.microsoft.com/office/drawing/2014/main" id="{0324F0A4-C49E-4866-3CFD-1C014E01A6DC}"/>
              </a:ext>
            </a:extLst>
          </p:cNvPr>
          <p:cNvSpPr/>
          <p:nvPr/>
        </p:nvSpPr>
        <p:spPr>
          <a:xfrm>
            <a:off x="5054030" y="4232589"/>
            <a:ext cx="641288" cy="566751"/>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27" name="Google Shape;12446;p89">
            <a:extLst>
              <a:ext uri="{FF2B5EF4-FFF2-40B4-BE49-F238E27FC236}">
                <a16:creationId xmlns:a16="http://schemas.microsoft.com/office/drawing/2014/main" id="{4FD50B65-C466-7DF4-C17F-4D954A46E37D}"/>
              </a:ext>
            </a:extLst>
          </p:cNvPr>
          <p:cNvSpPr/>
          <p:nvPr/>
        </p:nvSpPr>
        <p:spPr>
          <a:xfrm>
            <a:off x="5126806" y="4307125"/>
            <a:ext cx="39936" cy="38176"/>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29" name="Google Shape;12447;p89">
            <a:extLst>
              <a:ext uri="{FF2B5EF4-FFF2-40B4-BE49-F238E27FC236}">
                <a16:creationId xmlns:a16="http://schemas.microsoft.com/office/drawing/2014/main" id="{B4B34A48-EA51-C088-2A22-1774CAE684C5}"/>
              </a:ext>
            </a:extLst>
          </p:cNvPr>
          <p:cNvSpPr/>
          <p:nvPr/>
        </p:nvSpPr>
        <p:spPr>
          <a:xfrm>
            <a:off x="5203103" y="4307125"/>
            <a:ext cx="38176" cy="38176"/>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30" name="Google Shape;12448;p89">
            <a:extLst>
              <a:ext uri="{FF2B5EF4-FFF2-40B4-BE49-F238E27FC236}">
                <a16:creationId xmlns:a16="http://schemas.microsoft.com/office/drawing/2014/main" id="{B98206F3-CE1E-A5DD-A285-7DA332D024DF}"/>
              </a:ext>
            </a:extLst>
          </p:cNvPr>
          <p:cNvSpPr/>
          <p:nvPr/>
        </p:nvSpPr>
        <p:spPr>
          <a:xfrm>
            <a:off x="5279344" y="4307125"/>
            <a:ext cx="38176" cy="38176"/>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31" name="Google Shape;12449;p89">
            <a:extLst>
              <a:ext uri="{FF2B5EF4-FFF2-40B4-BE49-F238E27FC236}">
                <a16:creationId xmlns:a16="http://schemas.microsoft.com/office/drawing/2014/main" id="{36E97932-2AD4-8756-7BB8-81C94A4038F6}"/>
              </a:ext>
            </a:extLst>
          </p:cNvPr>
          <p:cNvSpPr/>
          <p:nvPr/>
        </p:nvSpPr>
        <p:spPr>
          <a:xfrm>
            <a:off x="5352121" y="4307125"/>
            <a:ext cx="266956" cy="38176"/>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32" name="Google Shape;12450;p89">
            <a:extLst>
              <a:ext uri="{FF2B5EF4-FFF2-40B4-BE49-F238E27FC236}">
                <a16:creationId xmlns:a16="http://schemas.microsoft.com/office/drawing/2014/main" id="{F42A5BC3-2B1C-7327-CA4B-B0E4DDC8B60E}"/>
              </a:ext>
            </a:extLst>
          </p:cNvPr>
          <p:cNvSpPr/>
          <p:nvPr/>
        </p:nvSpPr>
        <p:spPr>
          <a:xfrm>
            <a:off x="5469949" y="4497289"/>
            <a:ext cx="114472" cy="187688"/>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46" name="Google Shape;12451;p89">
            <a:extLst>
              <a:ext uri="{FF2B5EF4-FFF2-40B4-BE49-F238E27FC236}">
                <a16:creationId xmlns:a16="http://schemas.microsoft.com/office/drawing/2014/main" id="{2ABA607C-B25A-6D5C-31E2-286F9FA53A7F}"/>
              </a:ext>
            </a:extLst>
          </p:cNvPr>
          <p:cNvSpPr/>
          <p:nvPr/>
        </p:nvSpPr>
        <p:spPr>
          <a:xfrm>
            <a:off x="5163222" y="4497289"/>
            <a:ext cx="117883" cy="187688"/>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60" name="Google Shape;12452;p89">
            <a:extLst>
              <a:ext uri="{FF2B5EF4-FFF2-40B4-BE49-F238E27FC236}">
                <a16:creationId xmlns:a16="http://schemas.microsoft.com/office/drawing/2014/main" id="{812D40D6-09BC-6B83-8723-8E84E7C061EF}"/>
              </a:ext>
            </a:extLst>
          </p:cNvPr>
          <p:cNvSpPr/>
          <p:nvPr/>
        </p:nvSpPr>
        <p:spPr>
          <a:xfrm>
            <a:off x="5314000" y="4456968"/>
            <a:ext cx="119643" cy="26272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62" name="Google Shape;12455;p89">
            <a:extLst>
              <a:ext uri="{FF2B5EF4-FFF2-40B4-BE49-F238E27FC236}">
                <a16:creationId xmlns:a16="http://schemas.microsoft.com/office/drawing/2014/main" id="{BA971AFF-61C8-67AF-D738-FF1291AB1140}"/>
              </a:ext>
            </a:extLst>
          </p:cNvPr>
          <p:cNvSpPr/>
          <p:nvPr/>
        </p:nvSpPr>
        <p:spPr>
          <a:xfrm>
            <a:off x="5054030" y="2728366"/>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66" name="Google Shape;12555;p89">
            <a:extLst>
              <a:ext uri="{FF2B5EF4-FFF2-40B4-BE49-F238E27FC236}">
                <a16:creationId xmlns:a16="http://schemas.microsoft.com/office/drawing/2014/main" id="{E3312E24-DC51-2774-BA80-6C30D77F4D7E}"/>
              </a:ext>
            </a:extLst>
          </p:cNvPr>
          <p:cNvSpPr/>
          <p:nvPr/>
        </p:nvSpPr>
        <p:spPr>
          <a:xfrm>
            <a:off x="6425963" y="4195656"/>
            <a:ext cx="641288" cy="642992"/>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
        <p:nvSpPr>
          <p:cNvPr id="68" name="Google Shape;12556;p89">
            <a:extLst>
              <a:ext uri="{FF2B5EF4-FFF2-40B4-BE49-F238E27FC236}">
                <a16:creationId xmlns:a16="http://schemas.microsoft.com/office/drawing/2014/main" id="{E3591262-8C35-870C-DC8C-21194CC7082B}"/>
              </a:ext>
            </a:extLst>
          </p:cNvPr>
          <p:cNvSpPr/>
          <p:nvPr/>
        </p:nvSpPr>
        <p:spPr>
          <a:xfrm>
            <a:off x="6538620" y="4386315"/>
            <a:ext cx="415974" cy="185928"/>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bg1"/>
          </a:solidFill>
          <a:ln>
            <a:noFill/>
          </a:ln>
        </p:spPr>
        <p:txBody>
          <a:bodyPr spcFirstLastPara="1" wrap="square" lIns="121900" tIns="121900" rIns="121900" bIns="121900" anchor="ctr" anchorCtr="0">
            <a:noAutofit/>
          </a:bodyPr>
          <a:lstStyle/>
          <a:p>
            <a:pPr defTabSz="914446">
              <a:spcBef>
                <a:spcPct val="0"/>
              </a:spcBef>
              <a:spcAft>
                <a:spcPct val="0"/>
              </a:spcAft>
              <a:defRPr/>
            </a:pPr>
            <a:endParaRPr sz="2400">
              <a:solidFill>
                <a:schemeClr val="tx1">
                  <a:lumMod val="85000"/>
                  <a:lumOff val="15000"/>
                </a:schemeClr>
              </a:solidFill>
              <a:latin typeface="Lora" pitchFamily="2" charset="0"/>
            </a:endParaRPr>
          </a:p>
        </p:txBody>
      </p:sp>
    </p:spTree>
    <p:extLst>
      <p:ext uri="{BB962C8B-B14F-4D97-AF65-F5344CB8AC3E}">
        <p14:creationId xmlns:p14="http://schemas.microsoft.com/office/powerpoint/2010/main" val="107747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5B50341-665B-43AA-9468-F4EF88D371B1}"/>
              </a:ext>
            </a:extLst>
          </p:cNvPr>
          <p:cNvCxnSpPr>
            <a:cxnSpLocks/>
          </p:cNvCxnSpPr>
          <p:nvPr/>
        </p:nvCxnSpPr>
        <p:spPr>
          <a:xfrm flipV="1">
            <a:off x="1666317" y="0"/>
            <a:ext cx="0" cy="1405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AF7A74B-35F6-4259-B268-7DD0D416B62B}"/>
              </a:ext>
            </a:extLst>
          </p:cNvPr>
          <p:cNvSpPr/>
          <p:nvPr/>
        </p:nvSpPr>
        <p:spPr>
          <a:xfrm>
            <a:off x="0" y="2177856"/>
            <a:ext cx="3921413" cy="4418156"/>
          </a:xfrm>
          <a:prstGeom prst="ellipse">
            <a:avLst/>
          </a:prstGeom>
          <a:gradFill>
            <a:gsLst>
              <a:gs pos="0">
                <a:schemeClr val="bg1"/>
              </a:gs>
              <a:gs pos="100000">
                <a:schemeClr val="bg1">
                  <a:lumMod val="85000"/>
                </a:schemeClr>
              </a:gs>
            </a:gsLst>
            <a:lin ang="8100000" scaled="1"/>
          </a:gradFill>
          <a:ln w="508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91D451E3-56CB-4C39-8C37-102146635151}"/>
              </a:ext>
            </a:extLst>
          </p:cNvPr>
          <p:cNvGrpSpPr/>
          <p:nvPr/>
        </p:nvGrpSpPr>
        <p:grpSpPr>
          <a:xfrm>
            <a:off x="1006284" y="1417912"/>
            <a:ext cx="1320069" cy="1243857"/>
            <a:chOff x="6604000" y="1187450"/>
            <a:chExt cx="1712686" cy="1613807"/>
          </a:xfrm>
        </p:grpSpPr>
        <p:sp>
          <p:nvSpPr>
            <p:cNvPr id="17" name="Freeform: Shape 16">
              <a:extLst>
                <a:ext uri="{FF2B5EF4-FFF2-40B4-BE49-F238E27FC236}">
                  <a16:creationId xmlns:a16="http://schemas.microsoft.com/office/drawing/2014/main" id="{EF8D8B34-C929-4B04-B985-434B05A3C5D2}"/>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4A45CC84-5990-4B13-8FAD-F10204DC4282}"/>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Oval 22">
            <a:extLst>
              <a:ext uri="{FF2B5EF4-FFF2-40B4-BE49-F238E27FC236}">
                <a16:creationId xmlns:a16="http://schemas.microsoft.com/office/drawing/2014/main" id="{6C31339A-7879-4DB7-A5A3-5788F2578127}"/>
              </a:ext>
            </a:extLst>
          </p:cNvPr>
          <p:cNvSpPr/>
          <p:nvPr/>
        </p:nvSpPr>
        <p:spPr>
          <a:xfrm>
            <a:off x="4148487" y="2661769"/>
            <a:ext cx="4079641" cy="4268419"/>
          </a:xfrm>
          <a:prstGeom prst="ellipse">
            <a:avLst/>
          </a:prstGeom>
          <a:gradFill>
            <a:gsLst>
              <a:gs pos="0">
                <a:schemeClr val="bg1"/>
              </a:gs>
              <a:gs pos="100000">
                <a:schemeClr val="bg1">
                  <a:lumMod val="85000"/>
                </a:schemeClr>
              </a:gs>
            </a:gsLst>
            <a:lin ang="8100000" scaled="1"/>
          </a:gradFill>
          <a:ln w="508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F4D38E4A-37BB-4BC7-AEF8-CEA80332B7CE}"/>
              </a:ext>
            </a:extLst>
          </p:cNvPr>
          <p:cNvGrpSpPr/>
          <p:nvPr/>
        </p:nvGrpSpPr>
        <p:grpSpPr>
          <a:xfrm>
            <a:off x="5436263" y="1715416"/>
            <a:ext cx="1320069" cy="1243857"/>
            <a:chOff x="6604000" y="1187450"/>
            <a:chExt cx="1712686" cy="1613807"/>
          </a:xfrm>
        </p:grpSpPr>
        <p:sp>
          <p:nvSpPr>
            <p:cNvPr id="25" name="Freeform: Shape 24">
              <a:extLst>
                <a:ext uri="{FF2B5EF4-FFF2-40B4-BE49-F238E27FC236}">
                  <a16:creationId xmlns:a16="http://schemas.microsoft.com/office/drawing/2014/main" id="{BD935D0F-1784-4A6E-9F56-60E5C0D09A0A}"/>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9504B4E3-C354-49BD-ABE8-B61D91E17844}"/>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Oval 33">
            <a:extLst>
              <a:ext uri="{FF2B5EF4-FFF2-40B4-BE49-F238E27FC236}">
                <a16:creationId xmlns:a16="http://schemas.microsoft.com/office/drawing/2014/main" id="{9E879390-779B-41A8-8998-AC75AF56DB8B}"/>
              </a:ext>
            </a:extLst>
          </p:cNvPr>
          <p:cNvSpPr/>
          <p:nvPr/>
        </p:nvSpPr>
        <p:spPr>
          <a:xfrm>
            <a:off x="8350799" y="1980072"/>
            <a:ext cx="3841202" cy="4615940"/>
          </a:xfrm>
          <a:prstGeom prst="ellipse">
            <a:avLst/>
          </a:prstGeom>
          <a:gradFill>
            <a:gsLst>
              <a:gs pos="0">
                <a:schemeClr val="bg1"/>
              </a:gs>
              <a:gs pos="100000">
                <a:schemeClr val="bg1">
                  <a:lumMod val="85000"/>
                </a:schemeClr>
              </a:gs>
            </a:gsLst>
            <a:lin ang="8100000" scaled="1"/>
          </a:gradFill>
          <a:ln w="50800">
            <a:solidFill>
              <a:schemeClr val="accent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99CFBD81-8DEA-4359-9B33-5D8257960F51}"/>
              </a:ext>
            </a:extLst>
          </p:cNvPr>
          <p:cNvGrpSpPr/>
          <p:nvPr/>
        </p:nvGrpSpPr>
        <p:grpSpPr>
          <a:xfrm>
            <a:off x="9865648" y="1060639"/>
            <a:ext cx="1320069" cy="1243857"/>
            <a:chOff x="6604000" y="1187450"/>
            <a:chExt cx="1712686" cy="1613807"/>
          </a:xfrm>
        </p:grpSpPr>
        <p:sp>
          <p:nvSpPr>
            <p:cNvPr id="36" name="Freeform: Shape 35">
              <a:extLst>
                <a:ext uri="{FF2B5EF4-FFF2-40B4-BE49-F238E27FC236}">
                  <a16:creationId xmlns:a16="http://schemas.microsoft.com/office/drawing/2014/main" id="{4F18210D-A67B-400F-B303-EC3C43F7EED1}"/>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a:extLst>
                <a:ext uri="{FF2B5EF4-FFF2-40B4-BE49-F238E27FC236}">
                  <a16:creationId xmlns:a16="http://schemas.microsoft.com/office/drawing/2014/main" id="{287508E8-2D7F-4E91-8180-09E8B2D690E0}"/>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9" name="Straight Connector 38">
            <a:extLst>
              <a:ext uri="{FF2B5EF4-FFF2-40B4-BE49-F238E27FC236}">
                <a16:creationId xmlns:a16="http://schemas.microsoft.com/office/drawing/2014/main" id="{7B7AB280-141F-42C6-B232-82AD7A594D15}"/>
              </a:ext>
            </a:extLst>
          </p:cNvPr>
          <p:cNvCxnSpPr>
            <a:cxnSpLocks/>
          </p:cNvCxnSpPr>
          <p:nvPr/>
        </p:nvCxnSpPr>
        <p:spPr>
          <a:xfrm flipV="1">
            <a:off x="6095999" y="635123"/>
            <a:ext cx="1" cy="1104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C5556B-D3F4-42B0-8EE7-70F2D6BE47F5}"/>
              </a:ext>
            </a:extLst>
          </p:cNvPr>
          <p:cNvCxnSpPr>
            <a:cxnSpLocks/>
            <a:stCxn id="36" idx="0"/>
          </p:cNvCxnSpPr>
          <p:nvPr/>
        </p:nvCxnSpPr>
        <p:spPr>
          <a:xfrm flipV="1">
            <a:off x="10525682" y="1"/>
            <a:ext cx="2" cy="1060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0A706DD-C644-4381-9C36-C0FEC01D0B0C}"/>
              </a:ext>
            </a:extLst>
          </p:cNvPr>
          <p:cNvSpPr/>
          <p:nvPr/>
        </p:nvSpPr>
        <p:spPr>
          <a:xfrm>
            <a:off x="528167" y="3013514"/>
            <a:ext cx="2926080" cy="2981522"/>
          </a:xfrm>
          <a:prstGeom prst="rect">
            <a:avLst/>
          </a:prstGeom>
        </p:spPr>
        <p:txBody>
          <a:bodyPr wrap="square">
            <a:spAutoFit/>
          </a:bodyPr>
          <a:lstStyle/>
          <a:p>
            <a:pPr marR="0" lvl="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Based on the random forest model prediction, 2 ODI match with Sri Lanka in India. All the match are Day and Night matches. In India, it will be winter season at the time to match –Indian team should score 15 runs per over and while bowling they should give maximum of 8 per over to secure the Indian team to win.</a:t>
            </a:r>
          </a:p>
        </p:txBody>
      </p:sp>
      <p:sp>
        <p:nvSpPr>
          <p:cNvPr id="45" name="Rectangle 44">
            <a:extLst>
              <a:ext uri="{FF2B5EF4-FFF2-40B4-BE49-F238E27FC236}">
                <a16:creationId xmlns:a16="http://schemas.microsoft.com/office/drawing/2014/main" id="{571CC0DB-C4CA-48E7-B6B5-33638F43635D}"/>
              </a:ext>
            </a:extLst>
          </p:cNvPr>
          <p:cNvSpPr/>
          <p:nvPr/>
        </p:nvSpPr>
        <p:spPr>
          <a:xfrm>
            <a:off x="8846999" y="2750045"/>
            <a:ext cx="3182149" cy="3244991"/>
          </a:xfrm>
          <a:prstGeom prst="rect">
            <a:avLst/>
          </a:prstGeom>
        </p:spPr>
        <p:txBody>
          <a:bodyPr wrap="square">
            <a:spAutoFit/>
          </a:bodyPr>
          <a:lstStyle/>
          <a:p>
            <a:pPr marR="0" lvl="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Based on the random forest model prediction, 1 Test match with England in England. All the match are day matches. In England, it will be rainy season at the time to match- If the player highest score is 150 runs, player highest wicket is 4, maximum run scored 1 over is 18 runs and maximum run given per over is 16 runs, the Indian team have 85% probability to win.</a:t>
            </a:r>
          </a:p>
        </p:txBody>
      </p:sp>
      <p:sp>
        <p:nvSpPr>
          <p:cNvPr id="46" name="Rectangle 45">
            <a:extLst>
              <a:ext uri="{FF2B5EF4-FFF2-40B4-BE49-F238E27FC236}">
                <a16:creationId xmlns:a16="http://schemas.microsoft.com/office/drawing/2014/main" id="{B5C5A367-FC7B-406B-BCD7-EB402F7819AB}"/>
              </a:ext>
            </a:extLst>
          </p:cNvPr>
          <p:cNvSpPr/>
          <p:nvPr/>
        </p:nvSpPr>
        <p:spPr>
          <a:xfrm>
            <a:off x="4647975" y="3384390"/>
            <a:ext cx="3394526" cy="2981522"/>
          </a:xfrm>
          <a:prstGeom prst="rect">
            <a:avLst/>
          </a:prstGeom>
        </p:spPr>
        <p:txBody>
          <a:bodyPr wrap="square">
            <a:spAutoFit/>
          </a:bodyPr>
          <a:lstStyle/>
          <a:p>
            <a:pPr marR="0" lvl="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Based on the random forest model prediction, 2 T20 match with Australia in India. All the match are Day and Night matches– With average Indian player age of 30. If The player highest run is 50, with minimum run scored in 1 over is 12, minimum run given per over is 6 runs and getting early wickets with players scored zero of 2, the Indian team have probability of 92% win.   </a:t>
            </a:r>
          </a:p>
        </p:txBody>
      </p:sp>
      <p:cxnSp>
        <p:nvCxnSpPr>
          <p:cNvPr id="57" name="Straight Connector 56">
            <a:extLst>
              <a:ext uri="{FF2B5EF4-FFF2-40B4-BE49-F238E27FC236}">
                <a16:creationId xmlns:a16="http://schemas.microsoft.com/office/drawing/2014/main" id="{4071773F-53CB-4599-A575-599DD7CE8DA5}"/>
              </a:ext>
            </a:extLst>
          </p:cNvPr>
          <p:cNvCxnSpPr/>
          <p:nvPr/>
        </p:nvCxnSpPr>
        <p:spPr>
          <a:xfrm>
            <a:off x="3643749" y="643114"/>
            <a:ext cx="49045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BB0A55B-381A-7331-AA61-B85DAFA9D6EC}"/>
              </a:ext>
            </a:extLst>
          </p:cNvPr>
          <p:cNvSpPr txBox="1"/>
          <p:nvPr/>
        </p:nvSpPr>
        <p:spPr>
          <a:xfrm>
            <a:off x="1483479" y="135348"/>
            <a:ext cx="8192376" cy="553998"/>
          </a:xfrm>
          <a:prstGeom prst="rect">
            <a:avLst/>
          </a:prstGeom>
          <a:noFill/>
        </p:spPr>
        <p:txBody>
          <a:bodyPr wrap="square" rtlCol="0">
            <a:spAutoFit/>
          </a:bodyPr>
          <a:lstStyle/>
          <a:p>
            <a:pPr algn="ctr"/>
            <a:r>
              <a:rPr lang="en-US" sz="3000" dirty="0">
                <a:latin typeface="Georgia" panose="02040502050405020303" pitchFamily="18" charset="0"/>
              </a:rPr>
              <a:t>Conclusion &amp; Strategies</a:t>
            </a:r>
          </a:p>
        </p:txBody>
      </p:sp>
    </p:spTree>
    <p:extLst>
      <p:ext uri="{BB962C8B-B14F-4D97-AF65-F5344CB8AC3E}">
        <p14:creationId xmlns:p14="http://schemas.microsoft.com/office/powerpoint/2010/main" val="241004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36CE77B-B5BD-4FE1-82E3-164B28B1A42E}"/>
              </a:ext>
            </a:extLst>
          </p:cNvPr>
          <p:cNvCxnSpPr>
            <a:cxnSpLocks/>
          </p:cNvCxnSpPr>
          <p:nvPr/>
        </p:nvCxnSpPr>
        <p:spPr>
          <a:xfrm>
            <a:off x="6640503" y="643378"/>
            <a:ext cx="0" cy="3053103"/>
          </a:xfrm>
          <a:prstGeom prst="line">
            <a:avLst/>
          </a:prstGeom>
          <a:ln>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C125887-40E0-4F6F-8236-A6981AE5EC60}"/>
              </a:ext>
            </a:extLst>
          </p:cNvPr>
          <p:cNvGrpSpPr/>
          <p:nvPr/>
        </p:nvGrpSpPr>
        <p:grpSpPr>
          <a:xfrm>
            <a:off x="-377304" y="1905421"/>
            <a:ext cx="3008426" cy="3734366"/>
            <a:chOff x="3589865" y="2223910"/>
            <a:chExt cx="3476979" cy="3476979"/>
          </a:xfrm>
          <a:scene3d>
            <a:camera prst="isometricOffAxis2Right">
              <a:rot lat="819273" lon="17503672" rev="786533"/>
            </a:camera>
            <a:lightRig rig="threePt" dir="t"/>
          </a:scene3d>
        </p:grpSpPr>
        <p:sp>
          <p:nvSpPr>
            <p:cNvPr id="4" name="Oval 3">
              <a:extLst>
                <a:ext uri="{FF2B5EF4-FFF2-40B4-BE49-F238E27FC236}">
                  <a16:creationId xmlns:a16="http://schemas.microsoft.com/office/drawing/2014/main" id="{23DD7C36-DD08-4C95-A890-BD22C58D87DD}"/>
                </a:ext>
              </a:extLst>
            </p:cNvPr>
            <p:cNvSpPr/>
            <p:nvPr/>
          </p:nvSpPr>
          <p:spPr>
            <a:xfrm>
              <a:off x="3589865" y="2223910"/>
              <a:ext cx="3476979" cy="3476979"/>
            </a:xfrm>
            <a:prstGeom prst="ellipse">
              <a:avLst/>
            </a:prstGeom>
            <a:solidFill>
              <a:schemeClr val="accent2"/>
            </a:solidFill>
            <a:ln>
              <a:noFill/>
            </a:ln>
            <a:sp3d extrusionH="431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5A6F399-6D97-4BE9-B454-99B4635983DA}"/>
                </a:ext>
              </a:extLst>
            </p:cNvPr>
            <p:cNvSpPr/>
            <p:nvPr/>
          </p:nvSpPr>
          <p:spPr>
            <a:xfrm>
              <a:off x="3998289" y="2632334"/>
              <a:ext cx="2660131" cy="2660131"/>
            </a:xfrm>
            <a:prstGeom prst="ellipse">
              <a:avLst/>
            </a:prstGeom>
            <a:solidFill>
              <a:schemeClr val="bg1"/>
            </a:solidFill>
            <a:ln>
              <a:noFill/>
            </a:ln>
            <a:sp3d extrusionH="431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A4D109D-2A72-446F-B6DF-E239A73119D7}"/>
                </a:ext>
              </a:extLst>
            </p:cNvPr>
            <p:cNvSpPr/>
            <p:nvPr/>
          </p:nvSpPr>
          <p:spPr>
            <a:xfrm>
              <a:off x="4285435" y="2919480"/>
              <a:ext cx="2085839" cy="2085839"/>
            </a:xfrm>
            <a:prstGeom prst="ellipse">
              <a:avLst/>
            </a:prstGeom>
            <a:solidFill>
              <a:schemeClr val="accent2"/>
            </a:solidFill>
            <a:ln>
              <a:noFill/>
            </a:ln>
            <a:sp3d extrusionH="431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F06F5E-F06F-4856-B03C-84FA0C6205CF}"/>
                </a:ext>
              </a:extLst>
            </p:cNvPr>
            <p:cNvSpPr/>
            <p:nvPr/>
          </p:nvSpPr>
          <p:spPr>
            <a:xfrm>
              <a:off x="4693330" y="3327375"/>
              <a:ext cx="1270048" cy="1270048"/>
            </a:xfrm>
            <a:prstGeom prst="ellipse">
              <a:avLst/>
            </a:prstGeom>
            <a:solidFill>
              <a:schemeClr val="bg1"/>
            </a:solidFill>
            <a:ln>
              <a:noFill/>
            </a:ln>
            <a:sp3d extrusionH="431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Oval 35">
            <a:extLst>
              <a:ext uri="{FF2B5EF4-FFF2-40B4-BE49-F238E27FC236}">
                <a16:creationId xmlns:a16="http://schemas.microsoft.com/office/drawing/2014/main" id="{FD66D688-A7D5-4AAE-907A-09F0B346107F}"/>
              </a:ext>
            </a:extLst>
          </p:cNvPr>
          <p:cNvSpPr/>
          <p:nvPr/>
        </p:nvSpPr>
        <p:spPr>
          <a:xfrm>
            <a:off x="687855" y="3315403"/>
            <a:ext cx="914400" cy="914400"/>
          </a:xfrm>
          <a:prstGeom prst="ellipse">
            <a:avLst/>
          </a:prstGeom>
          <a:solidFill>
            <a:schemeClr val="tx1"/>
          </a:solidFill>
          <a:ln>
            <a:noFill/>
          </a:ln>
          <a:effectLst>
            <a:softEdge rad="381000"/>
          </a:effectLst>
          <a:scene3d>
            <a:camera prst="isometricOffAxis2Right">
              <a:rot lat="20266652" lon="17264290" rev="214006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3CFC6A98-098A-4C4F-9A22-79C13CEDB861}"/>
              </a:ext>
            </a:extLst>
          </p:cNvPr>
          <p:cNvSpPr/>
          <p:nvPr/>
        </p:nvSpPr>
        <p:spPr>
          <a:xfrm rot="16200000">
            <a:off x="6011985" y="-1609299"/>
            <a:ext cx="1060704" cy="10736110"/>
          </a:xfrm>
          <a:custGeom>
            <a:avLst/>
            <a:gdLst>
              <a:gd name="connsiteX0" fmla="*/ 1060704 w 1060704"/>
              <a:gd name="connsiteY0" fmla="*/ 914400 h 10012018"/>
              <a:gd name="connsiteX1" fmla="*/ 696004 w 1060704"/>
              <a:gd name="connsiteY1" fmla="*/ 914400 h 10012018"/>
              <a:gd name="connsiteX2" fmla="*/ 696004 w 1060704"/>
              <a:gd name="connsiteY2" fmla="*/ 10012018 h 10012018"/>
              <a:gd name="connsiteX3" fmla="*/ 364700 w 1060704"/>
              <a:gd name="connsiteY3" fmla="*/ 10012018 h 10012018"/>
              <a:gd name="connsiteX4" fmla="*/ 364700 w 1060704"/>
              <a:gd name="connsiteY4" fmla="*/ 914400 h 10012018"/>
              <a:gd name="connsiteX5" fmla="*/ 0 w 1060704"/>
              <a:gd name="connsiteY5" fmla="*/ 914400 h 10012018"/>
              <a:gd name="connsiteX6" fmla="*/ 530352 w 1060704"/>
              <a:gd name="connsiteY6" fmla="*/ 0 h 100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10012018">
                <a:moveTo>
                  <a:pt x="1060704" y="914400"/>
                </a:moveTo>
                <a:lnTo>
                  <a:pt x="696004" y="914400"/>
                </a:lnTo>
                <a:lnTo>
                  <a:pt x="696004" y="10012018"/>
                </a:lnTo>
                <a:lnTo>
                  <a:pt x="364700" y="10012018"/>
                </a:lnTo>
                <a:lnTo>
                  <a:pt x="364700" y="914400"/>
                </a:lnTo>
                <a:lnTo>
                  <a:pt x="0" y="914400"/>
                </a:lnTo>
                <a:lnTo>
                  <a:pt x="530352" y="0"/>
                </a:lnTo>
                <a:close/>
              </a:path>
            </a:pathLst>
          </a:custGeom>
          <a:gradFill>
            <a:gsLst>
              <a:gs pos="6000">
                <a:schemeClr val="tx1">
                  <a:lumMod val="50000"/>
                  <a:lumOff val="50000"/>
                </a:schemeClr>
              </a:gs>
              <a:gs pos="100000">
                <a:schemeClr val="tx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6CA28BDD-2C8A-4E93-B124-5A262162ADDC}"/>
              </a:ext>
            </a:extLst>
          </p:cNvPr>
          <p:cNvCxnSpPr>
            <a:cxnSpLocks/>
          </p:cNvCxnSpPr>
          <p:nvPr/>
        </p:nvCxnSpPr>
        <p:spPr>
          <a:xfrm>
            <a:off x="9556156" y="3942281"/>
            <a:ext cx="0" cy="2759986"/>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C669432-72C2-4FBC-8A5A-AE18CF58BC30}"/>
              </a:ext>
            </a:extLst>
          </p:cNvPr>
          <p:cNvGrpSpPr/>
          <p:nvPr/>
        </p:nvGrpSpPr>
        <p:grpSpPr>
          <a:xfrm>
            <a:off x="345341" y="643378"/>
            <a:ext cx="11339726" cy="6058889"/>
            <a:chOff x="172077" y="764019"/>
            <a:chExt cx="11511044" cy="5940786"/>
          </a:xfrm>
        </p:grpSpPr>
        <p:grpSp>
          <p:nvGrpSpPr>
            <p:cNvPr id="19" name="Group 18">
              <a:extLst>
                <a:ext uri="{FF2B5EF4-FFF2-40B4-BE49-F238E27FC236}">
                  <a16:creationId xmlns:a16="http://schemas.microsoft.com/office/drawing/2014/main" id="{82F3BFB7-ECCB-44A0-99F1-2046376F8E1C}"/>
                </a:ext>
              </a:extLst>
            </p:cNvPr>
            <p:cNvGrpSpPr/>
            <p:nvPr/>
          </p:nvGrpSpPr>
          <p:grpSpPr>
            <a:xfrm>
              <a:off x="172077" y="764019"/>
              <a:ext cx="6290619" cy="2638564"/>
              <a:chOff x="-1280247" y="343661"/>
              <a:chExt cx="7924556" cy="2638564"/>
            </a:xfrm>
          </p:grpSpPr>
          <p:sp>
            <p:nvSpPr>
              <p:cNvPr id="17" name="Rectangle 16">
                <a:extLst>
                  <a:ext uri="{FF2B5EF4-FFF2-40B4-BE49-F238E27FC236}">
                    <a16:creationId xmlns:a16="http://schemas.microsoft.com/office/drawing/2014/main" id="{78E42281-46B1-4ECE-9046-84D652BAF01F}"/>
                  </a:ext>
                </a:extLst>
              </p:cNvPr>
              <p:cNvSpPr/>
              <p:nvPr/>
            </p:nvSpPr>
            <p:spPr>
              <a:xfrm>
                <a:off x="149036" y="789436"/>
                <a:ext cx="6388131" cy="2192789"/>
              </a:xfrm>
              <a:prstGeom prst="rect">
                <a:avLst/>
              </a:prstGeom>
            </p:spPr>
            <p:txBody>
              <a:bodyPr wrap="square">
                <a:spAutoFit/>
              </a:bodyPr>
              <a:lstStyle/>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Utilize Spin Attack: Favor spinners, exploiting the slower, turning pitch likely due to the winter conditions.</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Dew Factor: Plan for the dew factor during night matches (if significant), affecting both batting and bowling.</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Consistent batting: Ensure consistent batting throughout the innings, preventing collapses.</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Strong death bowling: focus on accurate Yorkers to defend the total in the slog overs.</a:t>
                </a:r>
              </a:p>
            </p:txBody>
          </p:sp>
          <p:sp>
            <p:nvSpPr>
              <p:cNvPr id="18" name="Rectangle 17">
                <a:extLst>
                  <a:ext uri="{FF2B5EF4-FFF2-40B4-BE49-F238E27FC236}">
                    <a16:creationId xmlns:a16="http://schemas.microsoft.com/office/drawing/2014/main" id="{C51F81FC-B4CE-4373-8132-F61FA57166FA}"/>
                  </a:ext>
                </a:extLst>
              </p:cNvPr>
              <p:cNvSpPr/>
              <p:nvPr/>
            </p:nvSpPr>
            <p:spPr>
              <a:xfrm>
                <a:off x="-1280247" y="343661"/>
                <a:ext cx="7924556" cy="340066"/>
              </a:xfrm>
              <a:prstGeom prst="rect">
                <a:avLst/>
              </a:prstGeom>
            </p:spPr>
            <p:txBody>
              <a:bodyPr wrap="square">
                <a:spAutoFit/>
              </a:bodyPr>
              <a:lstStyle/>
              <a:p>
                <a:pPr marL="0" marR="0">
                  <a:lnSpc>
                    <a:spcPct val="107000"/>
                  </a:lnSpc>
                  <a:spcAft>
                    <a:spcPts val="800"/>
                  </a:spcAft>
                </a:pPr>
                <a:r>
                  <a:rPr lang="en-US" sz="1600" b="1"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t>ODI Match Strategy (With Sri Lanka in India, Winter, Day/Night):</a:t>
                </a:r>
                <a:endParaRPr lang="en-US" sz="16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4C40F289-44D9-4B11-9805-63DEFD9D2EEF}"/>
                </a:ext>
              </a:extLst>
            </p:cNvPr>
            <p:cNvGrpSpPr/>
            <p:nvPr/>
          </p:nvGrpSpPr>
          <p:grpSpPr>
            <a:xfrm>
              <a:off x="1604131" y="4028921"/>
              <a:ext cx="7724256" cy="2675884"/>
              <a:chOff x="2330539" y="1225975"/>
              <a:chExt cx="9730568" cy="2675884"/>
            </a:xfrm>
          </p:grpSpPr>
          <p:sp>
            <p:nvSpPr>
              <p:cNvPr id="21" name="Rectangle 20">
                <a:extLst>
                  <a:ext uri="{FF2B5EF4-FFF2-40B4-BE49-F238E27FC236}">
                    <a16:creationId xmlns:a16="http://schemas.microsoft.com/office/drawing/2014/main" id="{F0638F12-F5B7-4B23-8776-D33680A480D8}"/>
                  </a:ext>
                </a:extLst>
              </p:cNvPr>
              <p:cNvSpPr/>
              <p:nvPr/>
            </p:nvSpPr>
            <p:spPr>
              <a:xfrm>
                <a:off x="2330539" y="1562885"/>
                <a:ext cx="9730568" cy="2338974"/>
              </a:xfrm>
              <a:prstGeom prst="rect">
                <a:avLst/>
              </a:prstGeom>
            </p:spPr>
            <p:txBody>
              <a:bodyPr wrap="square">
                <a:spAutoFit/>
              </a:bodyPr>
              <a:lstStyle/>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Prioritize a strong batting lineup: given the rainy conditions, batting first and setting up a competitive total is key.</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Utilize all-rounders: Select all-rounders who can contribute with both bat and ball, providing balance in challenging conditions.</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Adapt to pitch conditions: have a spin bowling option to capitalize on the conditions.</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Strong opening partnership: The opening pair should aim to get a quick start to pressure the opponents.</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Rotate bowlers carefully: Use the bowlers according to pitch and weather conditions.</a:t>
                </a:r>
              </a:p>
            </p:txBody>
          </p:sp>
          <p:sp>
            <p:nvSpPr>
              <p:cNvPr id="22" name="Rectangle 21">
                <a:extLst>
                  <a:ext uri="{FF2B5EF4-FFF2-40B4-BE49-F238E27FC236}">
                    <a16:creationId xmlns:a16="http://schemas.microsoft.com/office/drawing/2014/main" id="{E4BFE461-725F-4BE0-8F3F-413DD1F2C562}"/>
                  </a:ext>
                </a:extLst>
              </p:cNvPr>
              <p:cNvSpPr/>
              <p:nvPr/>
            </p:nvSpPr>
            <p:spPr>
              <a:xfrm>
                <a:off x="3443105" y="1225975"/>
                <a:ext cx="7474989" cy="340066"/>
              </a:xfrm>
              <a:prstGeom prst="rect">
                <a:avLst/>
              </a:prstGeom>
            </p:spPr>
            <p:txBody>
              <a:bodyPr wrap="square">
                <a:spAutoFit/>
              </a:bodyPr>
              <a:lstStyle/>
              <a:p>
                <a:pPr marL="0" marR="0">
                  <a:lnSpc>
                    <a:spcPct val="107000"/>
                  </a:lnSpc>
                  <a:spcAft>
                    <a:spcPts val="800"/>
                  </a:spcAft>
                </a:pPr>
                <a:r>
                  <a:rPr lang="en-US" sz="1600" b="1"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t>Test Match Strategy (With England in England, Rainy Season):</a:t>
                </a:r>
                <a:endParaRPr lang="en-US" sz="16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30" name="Rectangle 29">
              <a:extLst>
                <a:ext uri="{FF2B5EF4-FFF2-40B4-BE49-F238E27FC236}">
                  <a16:creationId xmlns:a16="http://schemas.microsoft.com/office/drawing/2014/main" id="{9ED17E5B-8A4C-42C8-B860-B9FD234F5994}"/>
                </a:ext>
              </a:extLst>
            </p:cNvPr>
            <p:cNvSpPr/>
            <p:nvPr/>
          </p:nvSpPr>
          <p:spPr>
            <a:xfrm>
              <a:off x="6698951" y="1142916"/>
              <a:ext cx="4984170" cy="2418808"/>
            </a:xfrm>
            <a:prstGeom prst="rect">
              <a:avLst/>
            </a:prstGeom>
          </p:spPr>
          <p:txBody>
            <a:bodyPr wrap="square">
              <a:spAutoFit/>
            </a:bodyPr>
            <a:lstStyle/>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Focus on explosive batting: given the shorter format and conducive weather, the team should focus on aggressive batting from the outset.</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Quick wickets: Focus on taking early wickets to put pressure on opposition batting.</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Utilize spinners: The winter season may aid spinners, so a well-rounded spin attack could be crucial.</a:t>
              </a:r>
            </a:p>
            <a:p>
              <a:pPr marL="342900" marR="0" lvl="0" indent="-342900">
                <a:lnSpc>
                  <a:spcPct val="107000"/>
                </a:lnSpc>
                <a:spcAft>
                  <a:spcPts val="800"/>
                </a:spcAft>
                <a:buFont typeface="Arial" panose="020B0604020202020204" pitchFamily="34" charset="0"/>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Agility and fielding: Maintain an extremely agile fielding strategy, crucial for run-saving and taking quick wickets.</a:t>
              </a:r>
            </a:p>
          </p:txBody>
        </p:sp>
      </p:grpSp>
      <p:cxnSp>
        <p:nvCxnSpPr>
          <p:cNvPr id="35" name="Straight Connector 34">
            <a:extLst>
              <a:ext uri="{FF2B5EF4-FFF2-40B4-BE49-F238E27FC236}">
                <a16:creationId xmlns:a16="http://schemas.microsoft.com/office/drawing/2014/main" id="{C851784A-66E4-4097-80FB-CDB7B0370E3E}"/>
              </a:ext>
            </a:extLst>
          </p:cNvPr>
          <p:cNvCxnSpPr/>
          <p:nvPr/>
        </p:nvCxnSpPr>
        <p:spPr>
          <a:xfrm>
            <a:off x="3086976" y="646331"/>
            <a:ext cx="6018049" cy="0"/>
          </a:xfrm>
          <a:prstGeom prst="line">
            <a:avLst/>
          </a:prstGeom>
          <a:ln>
            <a:solidFill>
              <a:schemeClr val="bg1">
                <a:lumMod val="8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8A53B85-7564-DFBC-527A-DC7DCE774605}"/>
              </a:ext>
            </a:extLst>
          </p:cNvPr>
          <p:cNvSpPr txBox="1"/>
          <p:nvPr/>
        </p:nvSpPr>
        <p:spPr>
          <a:xfrm>
            <a:off x="1743137" y="108592"/>
            <a:ext cx="8192376" cy="553998"/>
          </a:xfrm>
          <a:prstGeom prst="rect">
            <a:avLst/>
          </a:prstGeom>
          <a:noFill/>
        </p:spPr>
        <p:txBody>
          <a:bodyPr wrap="square" rtlCol="0">
            <a:spAutoFit/>
          </a:bodyPr>
          <a:lstStyle/>
          <a:p>
            <a:pPr algn="ctr"/>
            <a:r>
              <a:rPr lang="en-US" sz="3000" dirty="0">
                <a:latin typeface="Georgia" panose="02040502050405020303" pitchFamily="18" charset="0"/>
              </a:rPr>
              <a:t>Conclusion &amp; Strategies</a:t>
            </a:r>
          </a:p>
        </p:txBody>
      </p:sp>
      <p:sp>
        <p:nvSpPr>
          <p:cNvPr id="12" name="Rectangle 11">
            <a:extLst>
              <a:ext uri="{FF2B5EF4-FFF2-40B4-BE49-F238E27FC236}">
                <a16:creationId xmlns:a16="http://schemas.microsoft.com/office/drawing/2014/main" id="{E48A9361-0F3C-CEE5-BBBD-171EB08AF28F}"/>
              </a:ext>
            </a:extLst>
          </p:cNvPr>
          <p:cNvSpPr/>
          <p:nvPr/>
        </p:nvSpPr>
        <p:spPr>
          <a:xfrm>
            <a:off x="6738670" y="660373"/>
            <a:ext cx="5634972" cy="346826"/>
          </a:xfrm>
          <a:prstGeom prst="rect">
            <a:avLst/>
          </a:prstGeom>
        </p:spPr>
        <p:txBody>
          <a:bodyPr wrap="square">
            <a:spAutoFit/>
          </a:bodyPr>
          <a:lstStyle/>
          <a:p>
            <a:pPr marL="0" marR="0">
              <a:lnSpc>
                <a:spcPct val="107000"/>
              </a:lnSpc>
              <a:spcAft>
                <a:spcPts val="800"/>
              </a:spcAft>
            </a:pPr>
            <a:r>
              <a:rPr lang="en-US" sz="1600" b="1"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t>T20 Match Strategy (With Australia in India, Winter):</a:t>
            </a:r>
            <a:endParaRPr lang="en-US" sz="16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1495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9551881-9D77-47EA-B351-CFDF30DA0FED}"/>
              </a:ext>
            </a:extLst>
          </p:cNvPr>
          <p:cNvSpPr/>
          <p:nvPr/>
        </p:nvSpPr>
        <p:spPr>
          <a:xfrm>
            <a:off x="11513" y="1570871"/>
            <a:ext cx="12192000" cy="14909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16810E1E-DC5F-421D-B6BD-2C0015B7E37B}"/>
              </a:ext>
            </a:extLst>
          </p:cNvPr>
          <p:cNvSpPr/>
          <p:nvPr/>
        </p:nvSpPr>
        <p:spPr>
          <a:xfrm>
            <a:off x="11513" y="3035969"/>
            <a:ext cx="12192000" cy="99455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AB524924-A8A1-4CC2-BC23-C1DFDDB4E328}"/>
              </a:ext>
            </a:extLst>
          </p:cNvPr>
          <p:cNvSpPr/>
          <p:nvPr/>
        </p:nvSpPr>
        <p:spPr>
          <a:xfrm>
            <a:off x="848911" y="1708038"/>
            <a:ext cx="3043954" cy="2447789"/>
          </a:xfrm>
          <a:prstGeom prst="rect">
            <a:avLst/>
          </a:prstGeom>
          <a:solidFill>
            <a:schemeClr val="tx1">
              <a:lumMod val="50000"/>
              <a:lumOff val="50000"/>
            </a:schemeClr>
          </a:soli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5AB9EFB-32DB-4464-8582-828FB9E0FC78}"/>
              </a:ext>
            </a:extLst>
          </p:cNvPr>
          <p:cNvSpPr/>
          <p:nvPr/>
        </p:nvSpPr>
        <p:spPr>
          <a:xfrm>
            <a:off x="0" y="4039326"/>
            <a:ext cx="12192000" cy="28186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4FAF3A60-243D-48CD-9611-A550C99C4044}"/>
              </a:ext>
            </a:extLst>
          </p:cNvPr>
          <p:cNvSpPr/>
          <p:nvPr/>
        </p:nvSpPr>
        <p:spPr>
          <a:xfrm rot="607428">
            <a:off x="896476" y="5615690"/>
            <a:ext cx="4700682" cy="831366"/>
          </a:xfrm>
          <a:prstGeom prst="rect">
            <a:avLst/>
          </a:prstGeom>
          <a:solidFill>
            <a:schemeClr val="tx1"/>
          </a:soli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2DE327D2-70E7-4CFC-9F98-701D1BBF24CE}"/>
              </a:ext>
            </a:extLst>
          </p:cNvPr>
          <p:cNvSpPr/>
          <p:nvPr/>
        </p:nvSpPr>
        <p:spPr>
          <a:xfrm>
            <a:off x="2258833" y="3935289"/>
            <a:ext cx="3043954" cy="2447789"/>
          </a:xfrm>
          <a:prstGeom prst="rect">
            <a:avLst/>
          </a:prstGeom>
          <a:solidFill>
            <a:schemeClr val="tx1">
              <a:lumMod val="50000"/>
              <a:lumOff val="50000"/>
            </a:schemeClr>
          </a:soli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DD0775E0-F387-4273-BB96-CE57D6DCE1E0}"/>
              </a:ext>
            </a:extLst>
          </p:cNvPr>
          <p:cNvSpPr/>
          <p:nvPr/>
        </p:nvSpPr>
        <p:spPr>
          <a:xfrm>
            <a:off x="2303154" y="3310757"/>
            <a:ext cx="3043954" cy="2447789"/>
          </a:xfrm>
          <a:prstGeom prst="rect">
            <a:avLst/>
          </a:prstGeom>
          <a:solidFill>
            <a:schemeClr val="tx1">
              <a:lumMod val="50000"/>
              <a:lumOff val="50000"/>
            </a:schemeClr>
          </a:solidFill>
          <a:ln>
            <a:noFill/>
          </a:ln>
          <a:effectLst>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34">
            <a:extLst>
              <a:ext uri="{FF2B5EF4-FFF2-40B4-BE49-F238E27FC236}">
                <a16:creationId xmlns:a16="http://schemas.microsoft.com/office/drawing/2014/main" id="{353177D1-4163-4B18-969C-DCB7EE448F7D}"/>
              </a:ext>
            </a:extLst>
          </p:cNvPr>
          <p:cNvSpPr/>
          <p:nvPr/>
        </p:nvSpPr>
        <p:spPr>
          <a:xfrm>
            <a:off x="-17054" y="3916422"/>
            <a:ext cx="5347108" cy="2941578"/>
          </a:xfrm>
          <a:custGeom>
            <a:avLst/>
            <a:gdLst>
              <a:gd name="connsiteX0" fmla="*/ 0 w 3009900"/>
              <a:gd name="connsiteY0" fmla="*/ 0 h 1409700"/>
              <a:gd name="connsiteX1" fmla="*/ 3009900 w 3009900"/>
              <a:gd name="connsiteY1" fmla="*/ 0 h 1409700"/>
              <a:gd name="connsiteX2" fmla="*/ 3009900 w 3009900"/>
              <a:gd name="connsiteY2" fmla="*/ 1409700 h 1409700"/>
              <a:gd name="connsiteX3" fmla="*/ 0 w 3009900"/>
              <a:gd name="connsiteY3" fmla="*/ 1409700 h 1409700"/>
              <a:gd name="connsiteX4" fmla="*/ 0 w 3009900"/>
              <a:gd name="connsiteY4" fmla="*/ 0 h 14097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09900"/>
              <a:gd name="connsiteY0" fmla="*/ 0 h 1892300"/>
              <a:gd name="connsiteX1" fmla="*/ 3009900 w 3009900"/>
              <a:gd name="connsiteY1" fmla="*/ 0 h 1892300"/>
              <a:gd name="connsiteX2" fmla="*/ 2933700 w 3009900"/>
              <a:gd name="connsiteY2" fmla="*/ 1892300 h 1892300"/>
              <a:gd name="connsiteX3" fmla="*/ 0 w 3009900"/>
              <a:gd name="connsiteY3" fmla="*/ 1409700 h 1892300"/>
              <a:gd name="connsiteX4" fmla="*/ 0 w 3009900"/>
              <a:gd name="connsiteY4" fmla="*/ 0 h 18923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480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1917700">
                <a:moveTo>
                  <a:pt x="0" y="0"/>
                </a:moveTo>
                <a:cubicBezTo>
                  <a:pt x="1020233" y="38100"/>
                  <a:pt x="1989667" y="50800"/>
                  <a:pt x="3022600" y="342900"/>
                </a:cubicBezTo>
                <a:lnTo>
                  <a:pt x="3048000" y="1917700"/>
                </a:lnTo>
                <a:cubicBezTo>
                  <a:pt x="2057400" y="1443567"/>
                  <a:pt x="1041400" y="1426633"/>
                  <a:pt x="0" y="1409700"/>
                </a:cubicBezTo>
                <a:lnTo>
                  <a:pt x="0" y="0"/>
                </a:lnTo>
                <a:close/>
              </a:path>
            </a:pathLst>
          </a:cu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8B68D3F9-77BF-4E28-BBAB-66E50186A275}"/>
              </a:ext>
            </a:extLst>
          </p:cNvPr>
          <p:cNvSpPr/>
          <p:nvPr/>
        </p:nvSpPr>
        <p:spPr>
          <a:xfrm rot="607428">
            <a:off x="-382306" y="3750645"/>
            <a:ext cx="4700682" cy="831366"/>
          </a:xfrm>
          <a:prstGeom prst="rect">
            <a:avLst/>
          </a:prstGeom>
          <a:solidFill>
            <a:schemeClr val="tx1"/>
          </a:soli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34">
            <a:extLst>
              <a:ext uri="{FF2B5EF4-FFF2-40B4-BE49-F238E27FC236}">
                <a16:creationId xmlns:a16="http://schemas.microsoft.com/office/drawing/2014/main" id="{AF762A9D-2402-4A34-A4AF-6FF5F90F775C}"/>
              </a:ext>
            </a:extLst>
          </p:cNvPr>
          <p:cNvSpPr/>
          <p:nvPr/>
        </p:nvSpPr>
        <p:spPr>
          <a:xfrm>
            <a:off x="-17054" y="2649541"/>
            <a:ext cx="4368800" cy="1888810"/>
          </a:xfrm>
          <a:custGeom>
            <a:avLst/>
            <a:gdLst>
              <a:gd name="connsiteX0" fmla="*/ 0 w 3009900"/>
              <a:gd name="connsiteY0" fmla="*/ 0 h 1409700"/>
              <a:gd name="connsiteX1" fmla="*/ 3009900 w 3009900"/>
              <a:gd name="connsiteY1" fmla="*/ 0 h 1409700"/>
              <a:gd name="connsiteX2" fmla="*/ 3009900 w 3009900"/>
              <a:gd name="connsiteY2" fmla="*/ 1409700 h 1409700"/>
              <a:gd name="connsiteX3" fmla="*/ 0 w 3009900"/>
              <a:gd name="connsiteY3" fmla="*/ 1409700 h 1409700"/>
              <a:gd name="connsiteX4" fmla="*/ 0 w 3009900"/>
              <a:gd name="connsiteY4" fmla="*/ 0 h 14097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09900"/>
              <a:gd name="connsiteY0" fmla="*/ 0 h 1892300"/>
              <a:gd name="connsiteX1" fmla="*/ 3009900 w 3009900"/>
              <a:gd name="connsiteY1" fmla="*/ 0 h 1892300"/>
              <a:gd name="connsiteX2" fmla="*/ 2933700 w 3009900"/>
              <a:gd name="connsiteY2" fmla="*/ 1892300 h 1892300"/>
              <a:gd name="connsiteX3" fmla="*/ 0 w 3009900"/>
              <a:gd name="connsiteY3" fmla="*/ 1409700 h 1892300"/>
              <a:gd name="connsiteX4" fmla="*/ 0 w 3009900"/>
              <a:gd name="connsiteY4" fmla="*/ 0 h 18923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480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1917700">
                <a:moveTo>
                  <a:pt x="0" y="0"/>
                </a:moveTo>
                <a:cubicBezTo>
                  <a:pt x="1020233" y="38100"/>
                  <a:pt x="1989667" y="50800"/>
                  <a:pt x="3022600" y="342900"/>
                </a:cubicBezTo>
                <a:lnTo>
                  <a:pt x="3048000" y="1917700"/>
                </a:lnTo>
                <a:cubicBezTo>
                  <a:pt x="2057400" y="1443567"/>
                  <a:pt x="1041400" y="1426633"/>
                  <a:pt x="0" y="1409700"/>
                </a:cubicBezTo>
                <a:lnTo>
                  <a:pt x="0" y="0"/>
                </a:lnTo>
                <a:close/>
              </a:path>
            </a:pathLst>
          </a:custGeom>
          <a:gradFill flip="none" rotWithShape="1">
            <a:gsLst>
              <a:gs pos="100000">
                <a:schemeClr val="accent3"/>
              </a:gs>
              <a:gs pos="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EB35D6E8-368B-46EB-BD2B-C8C1466BF24D}"/>
              </a:ext>
            </a:extLst>
          </p:cNvPr>
          <p:cNvSpPr/>
          <p:nvPr/>
        </p:nvSpPr>
        <p:spPr>
          <a:xfrm rot="607428">
            <a:off x="-84106" y="1919286"/>
            <a:ext cx="3182104" cy="843581"/>
          </a:xfrm>
          <a:prstGeom prst="rect">
            <a:avLst/>
          </a:prstGeom>
          <a:solidFill>
            <a:schemeClr val="tx1"/>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039279BF-6060-4ABE-B3F8-E4CEB0958739}"/>
              </a:ext>
            </a:extLst>
          </p:cNvPr>
          <p:cNvSpPr/>
          <p:nvPr/>
        </p:nvSpPr>
        <p:spPr>
          <a:xfrm>
            <a:off x="-17054" y="1553427"/>
            <a:ext cx="3048000" cy="1529864"/>
          </a:xfrm>
          <a:custGeom>
            <a:avLst/>
            <a:gdLst>
              <a:gd name="connsiteX0" fmla="*/ 0 w 3009900"/>
              <a:gd name="connsiteY0" fmla="*/ 0 h 1409700"/>
              <a:gd name="connsiteX1" fmla="*/ 3009900 w 3009900"/>
              <a:gd name="connsiteY1" fmla="*/ 0 h 1409700"/>
              <a:gd name="connsiteX2" fmla="*/ 3009900 w 3009900"/>
              <a:gd name="connsiteY2" fmla="*/ 1409700 h 1409700"/>
              <a:gd name="connsiteX3" fmla="*/ 0 w 3009900"/>
              <a:gd name="connsiteY3" fmla="*/ 1409700 h 1409700"/>
              <a:gd name="connsiteX4" fmla="*/ 0 w 3009900"/>
              <a:gd name="connsiteY4" fmla="*/ 0 h 14097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48000"/>
              <a:gd name="connsiteY0" fmla="*/ 0 h 1993900"/>
              <a:gd name="connsiteX1" fmla="*/ 3009900 w 3048000"/>
              <a:gd name="connsiteY1" fmla="*/ 0 h 1993900"/>
              <a:gd name="connsiteX2" fmla="*/ 3048000 w 3048000"/>
              <a:gd name="connsiteY2" fmla="*/ 1993900 h 1993900"/>
              <a:gd name="connsiteX3" fmla="*/ 0 w 3048000"/>
              <a:gd name="connsiteY3" fmla="*/ 1409700 h 1993900"/>
              <a:gd name="connsiteX4" fmla="*/ 0 w 3048000"/>
              <a:gd name="connsiteY4" fmla="*/ 0 h 1993900"/>
              <a:gd name="connsiteX0" fmla="*/ 0 w 3009900"/>
              <a:gd name="connsiteY0" fmla="*/ 0 h 1892300"/>
              <a:gd name="connsiteX1" fmla="*/ 3009900 w 3009900"/>
              <a:gd name="connsiteY1" fmla="*/ 0 h 1892300"/>
              <a:gd name="connsiteX2" fmla="*/ 2933700 w 3009900"/>
              <a:gd name="connsiteY2" fmla="*/ 1892300 h 1892300"/>
              <a:gd name="connsiteX3" fmla="*/ 0 w 3009900"/>
              <a:gd name="connsiteY3" fmla="*/ 1409700 h 1892300"/>
              <a:gd name="connsiteX4" fmla="*/ 0 w 3009900"/>
              <a:gd name="connsiteY4" fmla="*/ 0 h 18923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09900 w 3048000"/>
              <a:gd name="connsiteY1" fmla="*/ 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480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 name="connsiteX0" fmla="*/ 0 w 3048000"/>
              <a:gd name="connsiteY0" fmla="*/ 0 h 1917700"/>
              <a:gd name="connsiteX1" fmla="*/ 3022600 w 3048000"/>
              <a:gd name="connsiteY1" fmla="*/ 342900 h 1917700"/>
              <a:gd name="connsiteX2" fmla="*/ 3048000 w 3048000"/>
              <a:gd name="connsiteY2" fmla="*/ 1917700 h 1917700"/>
              <a:gd name="connsiteX3" fmla="*/ 0 w 3048000"/>
              <a:gd name="connsiteY3" fmla="*/ 1409700 h 1917700"/>
              <a:gd name="connsiteX4" fmla="*/ 0 w 3048000"/>
              <a:gd name="connsiteY4" fmla="*/ 0 h 191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1917700">
                <a:moveTo>
                  <a:pt x="0" y="0"/>
                </a:moveTo>
                <a:cubicBezTo>
                  <a:pt x="1020233" y="38100"/>
                  <a:pt x="1989667" y="50800"/>
                  <a:pt x="3022600" y="342900"/>
                </a:cubicBezTo>
                <a:lnTo>
                  <a:pt x="3048000" y="1917700"/>
                </a:lnTo>
                <a:cubicBezTo>
                  <a:pt x="2057400" y="1443567"/>
                  <a:pt x="1041400" y="1426633"/>
                  <a:pt x="0" y="1409700"/>
                </a:cubicBezTo>
                <a:lnTo>
                  <a:pt x="0" y="0"/>
                </a:lnTo>
                <a:close/>
              </a:path>
            </a:pathLst>
          </a:custGeom>
          <a:gradFill flip="none" rotWithShape="1">
            <a:gsLst>
              <a:gs pos="100000">
                <a:schemeClr val="accent2"/>
              </a:gs>
              <a:gs pos="0">
                <a:schemeClr val="accent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0BF7CCD5-FA8A-4B61-B0B2-C5CB12744DAA}"/>
              </a:ext>
            </a:extLst>
          </p:cNvPr>
          <p:cNvSpPr txBox="1"/>
          <p:nvPr/>
        </p:nvSpPr>
        <p:spPr>
          <a:xfrm>
            <a:off x="105595" y="1889217"/>
            <a:ext cx="2683492" cy="378565"/>
          </a:xfrm>
          <a:prstGeom prst="rect">
            <a:avLst/>
          </a:prstGeom>
          <a:noFill/>
        </p:spPr>
        <p:txBody>
          <a:bodyPr wrap="none" rtlCol="0">
            <a:spAutoFit/>
          </a:bodyPr>
          <a:lstStyle/>
          <a:p>
            <a:pPr marL="0" marR="0">
              <a:lnSpc>
                <a:spcPct val="107000"/>
              </a:lnSpc>
              <a:spcAft>
                <a:spcPts val="800"/>
              </a:spcAft>
            </a:pPr>
            <a:r>
              <a:rPr lang="en-US"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Match Context Features</a:t>
            </a:r>
          </a:p>
        </p:txBody>
      </p:sp>
      <p:sp>
        <p:nvSpPr>
          <p:cNvPr id="121" name="TextBox 120">
            <a:extLst>
              <a:ext uri="{FF2B5EF4-FFF2-40B4-BE49-F238E27FC236}">
                <a16:creationId xmlns:a16="http://schemas.microsoft.com/office/drawing/2014/main" id="{5FBB6032-26A6-4C67-AE47-C5558A32204B}"/>
              </a:ext>
            </a:extLst>
          </p:cNvPr>
          <p:cNvSpPr txBox="1"/>
          <p:nvPr/>
        </p:nvSpPr>
        <p:spPr>
          <a:xfrm>
            <a:off x="1161713" y="3291497"/>
            <a:ext cx="2614627" cy="369332"/>
          </a:xfrm>
          <a:prstGeom prst="rect">
            <a:avLst/>
          </a:prstGeom>
          <a:noFill/>
        </p:spPr>
        <p:txBody>
          <a:bodyPr wrap="none" rtlCol="0">
            <a:spAutoFit/>
          </a:bodyPr>
          <a:lstStyle/>
          <a:p>
            <a:r>
              <a:rPr lang="en-US" sz="18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Player-Specific Metrics</a:t>
            </a:r>
            <a:endParaRPr lang="en-IN" sz="2800" b="1" dirty="0">
              <a:solidFill>
                <a:schemeClr val="bg1"/>
              </a:solidFill>
              <a:effectLst>
                <a:outerShdw blurRad="38100" dist="38100" dir="2700000" algn="tl">
                  <a:srgbClr val="000000">
                    <a:alpha val="43137"/>
                  </a:srgbClr>
                </a:outerShdw>
              </a:effectLst>
              <a:latin typeface="Calibri" panose="020F0502020204030204" pitchFamily="34" charset="0"/>
              <a:ea typeface="Cambria" panose="02040503050406030204" pitchFamily="18" charset="0"/>
              <a:cs typeface="Calibri" panose="020F0502020204030204" pitchFamily="34" charset="0"/>
            </a:endParaRPr>
          </a:p>
        </p:txBody>
      </p:sp>
      <p:sp>
        <p:nvSpPr>
          <p:cNvPr id="122" name="TextBox 121">
            <a:extLst>
              <a:ext uri="{FF2B5EF4-FFF2-40B4-BE49-F238E27FC236}">
                <a16:creationId xmlns:a16="http://schemas.microsoft.com/office/drawing/2014/main" id="{ADCC412D-2149-4734-B8D8-AEF611391F18}"/>
              </a:ext>
            </a:extLst>
          </p:cNvPr>
          <p:cNvSpPr txBox="1"/>
          <p:nvPr/>
        </p:nvSpPr>
        <p:spPr>
          <a:xfrm>
            <a:off x="2150072" y="4839697"/>
            <a:ext cx="2263953" cy="369332"/>
          </a:xfrm>
          <a:prstGeom prst="rect">
            <a:avLst/>
          </a:prstGeom>
          <a:noFill/>
        </p:spPr>
        <p:txBody>
          <a:bodyPr wrap="none" rtlCol="0">
            <a:spAutoFit/>
          </a:bodyPr>
          <a:lstStyle/>
          <a:p>
            <a:r>
              <a:rPr lang="en-US" sz="18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Advanced Statistics</a:t>
            </a:r>
            <a:endParaRPr lang="en-IN" sz="2800" b="1" dirty="0">
              <a:solidFill>
                <a:schemeClr val="bg1"/>
              </a:solidFill>
              <a:effectLst>
                <a:outerShdw blurRad="38100" dist="38100" dir="2700000" algn="tl">
                  <a:srgbClr val="000000">
                    <a:alpha val="43137"/>
                  </a:srgbClr>
                </a:outerShdw>
              </a:effectLst>
              <a:latin typeface="Calibri" panose="020F0502020204030204" pitchFamily="34" charset="0"/>
              <a:ea typeface="Cambria" panose="02040503050406030204" pitchFamily="18" charset="0"/>
              <a:cs typeface="Calibri" panose="020F0502020204030204" pitchFamily="34" charset="0"/>
            </a:endParaRPr>
          </a:p>
        </p:txBody>
      </p:sp>
      <p:sp>
        <p:nvSpPr>
          <p:cNvPr id="49" name="Rectangle 48">
            <a:extLst>
              <a:ext uri="{FF2B5EF4-FFF2-40B4-BE49-F238E27FC236}">
                <a16:creationId xmlns:a16="http://schemas.microsoft.com/office/drawing/2014/main" id="{B08CABA0-3154-4268-9C84-B602EE7772DB}"/>
              </a:ext>
            </a:extLst>
          </p:cNvPr>
          <p:cNvSpPr/>
          <p:nvPr/>
        </p:nvSpPr>
        <p:spPr>
          <a:xfrm>
            <a:off x="0" y="515244"/>
            <a:ext cx="372507" cy="43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67B8421E-058D-4B37-9F2A-5BF613AC657D}"/>
              </a:ext>
            </a:extLst>
          </p:cNvPr>
          <p:cNvSpPr/>
          <p:nvPr/>
        </p:nvSpPr>
        <p:spPr>
          <a:xfrm>
            <a:off x="3282049" y="1573339"/>
            <a:ext cx="8397813" cy="1741374"/>
          </a:xfrm>
          <a:prstGeom prst="rect">
            <a:avLst/>
          </a:prstGeom>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'Pitch Conditions': Categorical (Dry, Wet, etc.). If data is available.</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'Opponent Strength': Assign a numerical value (or use one-hot encoding) reflecting the opponent's ranking or recent performance.</a:t>
            </a:r>
          </a:p>
          <a:p>
            <a:pPr marL="34290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'Head To Head Wins': Number of recent wins against this opponent.</a:t>
            </a: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439C3CD6-ECAD-496B-801D-B0E322D3848E}"/>
              </a:ext>
            </a:extLst>
          </p:cNvPr>
          <p:cNvSpPr/>
          <p:nvPr/>
        </p:nvSpPr>
        <p:spPr>
          <a:xfrm>
            <a:off x="4460209" y="3132665"/>
            <a:ext cx="6639479" cy="712887"/>
          </a:xfrm>
          <a:prstGeom prst="rect">
            <a:avLst/>
          </a:prstGeom>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Top batsman's average in last 5 matches.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Top bowler's economy/strike rate.</a:t>
            </a:r>
          </a:p>
        </p:txBody>
      </p:sp>
      <p:sp>
        <p:nvSpPr>
          <p:cNvPr id="25" name="Rectangle 24">
            <a:extLst>
              <a:ext uri="{FF2B5EF4-FFF2-40B4-BE49-F238E27FC236}">
                <a16:creationId xmlns:a16="http://schemas.microsoft.com/office/drawing/2014/main" id="{9E9E8457-CA1D-4CC6-A654-67EF98557815}"/>
              </a:ext>
            </a:extLst>
          </p:cNvPr>
          <p:cNvSpPr/>
          <p:nvPr/>
        </p:nvSpPr>
        <p:spPr>
          <a:xfrm>
            <a:off x="5641815" y="3941241"/>
            <a:ext cx="6692278" cy="2909258"/>
          </a:xfrm>
          <a:prstGeom prst="rect">
            <a:avLst/>
          </a:prstGeom>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Run rate in the first 10 overs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Wicket-taking rate in the middle overs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'Power play Score': Runs in the first powerplay.</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Average partnership runs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Percentage of runs scored from boundaries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'First Six Overs Run Rate': Runs scored in the first six overs.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'Middle Overs Wicket Rate': Wickets taken in overs 7-15 (or similar).</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'Death Overs Economy Rate': Runs conceded in the death overs.</a:t>
            </a:r>
          </a:p>
        </p:txBody>
      </p:sp>
      <p:sp>
        <p:nvSpPr>
          <p:cNvPr id="3" name="TextBox 2">
            <a:extLst>
              <a:ext uri="{FF2B5EF4-FFF2-40B4-BE49-F238E27FC236}">
                <a16:creationId xmlns:a16="http://schemas.microsoft.com/office/drawing/2014/main" id="{F5CD3950-D57E-832A-2F3D-E369BCAD22D8}"/>
              </a:ext>
            </a:extLst>
          </p:cNvPr>
          <p:cNvSpPr txBox="1"/>
          <p:nvPr/>
        </p:nvSpPr>
        <p:spPr>
          <a:xfrm>
            <a:off x="272612" y="164704"/>
            <a:ext cx="8192376" cy="553998"/>
          </a:xfrm>
          <a:prstGeom prst="rect">
            <a:avLst/>
          </a:prstGeom>
          <a:noFill/>
        </p:spPr>
        <p:txBody>
          <a:bodyPr wrap="square" rtlCol="0">
            <a:spAutoFit/>
          </a:bodyPr>
          <a:lstStyle/>
          <a:p>
            <a:r>
              <a:rPr lang="en-US" sz="3000" dirty="0">
                <a:latin typeface="Georgia" panose="02040502050405020303" pitchFamily="18" charset="0"/>
              </a:rPr>
              <a:t> Recommendation </a:t>
            </a:r>
          </a:p>
        </p:txBody>
      </p:sp>
      <p:sp>
        <p:nvSpPr>
          <p:cNvPr id="7" name="TextBox 6">
            <a:extLst>
              <a:ext uri="{FF2B5EF4-FFF2-40B4-BE49-F238E27FC236}">
                <a16:creationId xmlns:a16="http://schemas.microsoft.com/office/drawing/2014/main" id="{A1D870A7-18E0-A0F2-FEB6-2C034389491C}"/>
              </a:ext>
            </a:extLst>
          </p:cNvPr>
          <p:cNvSpPr txBox="1"/>
          <p:nvPr/>
        </p:nvSpPr>
        <p:spPr>
          <a:xfrm>
            <a:off x="943276" y="759217"/>
            <a:ext cx="9617563" cy="610295"/>
          </a:xfrm>
          <a:prstGeom prst="rect">
            <a:avLst/>
          </a:prstGeom>
          <a:noFill/>
        </p:spPr>
        <p:txBody>
          <a:bodyPr wrap="square">
            <a:spAutoFit/>
          </a:bodyPr>
          <a:lstStyle/>
          <a:p>
            <a:pPr marL="0" marR="0">
              <a:lnSpc>
                <a:spcPct val="107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I would suggest to get more data from the matches which India played against each opponent to get precise strategy, the following are the additional information good to have to in the data for better modeling,</a:t>
            </a:r>
          </a:p>
        </p:txBody>
      </p:sp>
    </p:spTree>
    <p:extLst>
      <p:ext uri="{BB962C8B-B14F-4D97-AF65-F5344CB8AC3E}">
        <p14:creationId xmlns:p14="http://schemas.microsoft.com/office/powerpoint/2010/main" val="420576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D7FE-2A89-35A5-D25D-0997BADEC26B}"/>
            </a:ext>
          </a:extLst>
        </p:cNvPr>
        <p:cNvGrpSpPr/>
        <p:nvPr/>
      </p:nvGrpSpPr>
      <p:grpSpPr>
        <a:xfrm>
          <a:off x="0" y="0"/>
          <a:ext cx="0" cy="0"/>
          <a:chOff x="0" y="0"/>
          <a:chExt cx="0" cy="0"/>
        </a:xfrm>
      </p:grpSpPr>
      <p:pic>
        <p:nvPicPr>
          <p:cNvPr id="3" name="Picture 2" descr="A red ball in the grass&#10;&#10;Description automatically generated with low confidence">
            <a:extLst>
              <a:ext uri="{FF2B5EF4-FFF2-40B4-BE49-F238E27FC236}">
                <a16:creationId xmlns:a16="http://schemas.microsoft.com/office/drawing/2014/main" id="{4810C988-6703-2591-FCE3-3B1260CE7291}"/>
              </a:ext>
            </a:extLst>
          </p:cNvPr>
          <p:cNvPicPr>
            <a:picLocks noChangeAspect="1"/>
          </p:cNvPicPr>
          <p:nvPr/>
        </p:nvPicPr>
        <p:blipFill rotWithShape="1">
          <a:blip r:embed="rId2">
            <a:extLst>
              <a:ext uri="{28A0092B-C50C-407E-A947-70E740481C1C}">
                <a14:useLocalDpi xmlns:a14="http://schemas.microsoft.com/office/drawing/2010/main" val="0"/>
              </a:ext>
            </a:extLst>
          </a:blip>
          <a:srcRect t="6169" b="9804"/>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FBBE6B0C-21FE-8898-1FB1-6F772AC2C08B}"/>
              </a:ext>
            </a:extLst>
          </p:cNvPr>
          <p:cNvGrpSpPr/>
          <p:nvPr/>
        </p:nvGrpSpPr>
        <p:grpSpPr>
          <a:xfrm>
            <a:off x="254634" y="396207"/>
            <a:ext cx="6511926" cy="3411519"/>
            <a:chOff x="635634" y="891507"/>
            <a:chExt cx="6511926" cy="3411519"/>
          </a:xfrm>
        </p:grpSpPr>
        <p:sp>
          <p:nvSpPr>
            <p:cNvPr id="4" name="TextBox 3">
              <a:extLst>
                <a:ext uri="{FF2B5EF4-FFF2-40B4-BE49-F238E27FC236}">
                  <a16:creationId xmlns:a16="http://schemas.microsoft.com/office/drawing/2014/main" id="{446880D4-F0F7-6D9B-FFA3-1559C91794BC}"/>
                </a:ext>
              </a:extLst>
            </p:cNvPr>
            <p:cNvSpPr txBox="1"/>
            <p:nvPr/>
          </p:nvSpPr>
          <p:spPr>
            <a:xfrm>
              <a:off x="635634" y="891507"/>
              <a:ext cx="6511926" cy="1323439"/>
            </a:xfrm>
            <a:prstGeom prst="rect">
              <a:avLst/>
            </a:prstGeom>
            <a:noFill/>
          </p:spPr>
          <p:txBody>
            <a:bodyPr wrap="square" rtlCol="0">
              <a:spAutoFit/>
            </a:bodyPr>
            <a:lstStyle/>
            <a:p>
              <a:pPr algn="ctr"/>
              <a:r>
                <a:rPr lang="en-IN" sz="8000" b="1" i="0" dirty="0">
                  <a:solidFill>
                    <a:schemeClr val="bg1"/>
                  </a:solidFill>
                  <a:effectLst/>
                  <a:latin typeface="Montserrat" panose="00000500000000000000" pitchFamily="2" charset="0"/>
                </a:rPr>
                <a:t>Thank You!</a:t>
              </a:r>
              <a:endParaRPr lang="en-IN" sz="8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2DACEEA7-9CB8-7CB9-5986-A835026280FD}"/>
                </a:ext>
              </a:extLst>
            </p:cNvPr>
            <p:cNvSpPr txBox="1"/>
            <p:nvPr/>
          </p:nvSpPr>
          <p:spPr>
            <a:xfrm>
              <a:off x="889634" y="2611153"/>
              <a:ext cx="4876803" cy="1691873"/>
            </a:xfrm>
            <a:prstGeom prst="rect">
              <a:avLst/>
            </a:prstGeom>
            <a:noFill/>
          </p:spPr>
          <p:txBody>
            <a:bodyPr wrap="square">
              <a:spAutoFit/>
            </a:bodyPr>
            <a:lstStyle/>
            <a:p>
              <a:pPr>
                <a:lnSpc>
                  <a:spcPct val="150000"/>
                </a:lnSpc>
              </a:pPr>
              <a:r>
                <a:rPr lang="en-US" sz="2400" b="1" i="0" dirty="0">
                  <a:solidFill>
                    <a:schemeClr val="bg1"/>
                  </a:solidFill>
                  <a:effectLst/>
                  <a:latin typeface="Montserrat" panose="00000500000000000000" pitchFamily="2" charset="0"/>
                </a:rPr>
                <a:t>"Cricket is the only game in which you can be out and still make a hundred."</a:t>
              </a:r>
              <a:endParaRPr lang="en-IN" sz="2400" b="1"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205523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rst international cricket match: All You Need to Know">
            <a:extLst>
              <a:ext uri="{FF2B5EF4-FFF2-40B4-BE49-F238E27FC236}">
                <a16:creationId xmlns:a16="http://schemas.microsoft.com/office/drawing/2014/main" id="{6AC09448-DA05-0BCB-A526-C3065B9BAA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44" b="1079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346D2F-E6FC-1B54-9343-639552DE3B36}"/>
              </a:ext>
            </a:extLst>
          </p:cNvPr>
          <p:cNvSpPr txBox="1"/>
          <p:nvPr/>
        </p:nvSpPr>
        <p:spPr>
          <a:xfrm>
            <a:off x="375920" y="235594"/>
            <a:ext cx="5252720" cy="4223400"/>
          </a:xfrm>
          <a:prstGeom prst="rect">
            <a:avLst/>
          </a:prstGeom>
          <a:noFill/>
        </p:spPr>
        <p:txBody>
          <a:bodyPr wrap="square">
            <a:spAutoFit/>
          </a:bodyPr>
          <a:lstStyle/>
          <a:p>
            <a:pPr marL="0" marR="0">
              <a:lnSpc>
                <a:spcPct val="107000"/>
              </a:lnSpc>
              <a:spcAft>
                <a:spcPts val="800"/>
              </a:spcAft>
            </a:pPr>
            <a:r>
              <a:rPr lang="en-US" sz="2400" b="1" dirty="0">
                <a:latin typeface="Montserrat" panose="00000500000000000000" pitchFamily="2" charset="0"/>
              </a:rPr>
              <a:t>Agenda:</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Introduction</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Data Preparation</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Exploratory Data Analysis</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Model Building</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Model Tuning</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Model selection</a:t>
            </a:r>
          </a:p>
          <a:p>
            <a:pPr marL="342900" marR="0" lvl="0" indent="-342900">
              <a:lnSpc>
                <a:spcPct val="107000"/>
              </a:lnSpc>
              <a:buFont typeface="Symbol" panose="05050102010706020507" pitchFamily="18" charset="2"/>
              <a:buChar char=""/>
            </a:pPr>
            <a:r>
              <a:rPr lang="en-US" sz="2400" b="1" dirty="0">
                <a:latin typeface="Montserrat" panose="00000500000000000000" pitchFamily="2" charset="0"/>
              </a:rPr>
              <a:t>Conclusion</a:t>
            </a:r>
          </a:p>
          <a:p>
            <a:pPr marL="342900" marR="0" lvl="0" indent="-342900">
              <a:lnSpc>
                <a:spcPct val="107000"/>
              </a:lnSpc>
              <a:spcAft>
                <a:spcPts val="800"/>
              </a:spcAft>
              <a:buFont typeface="Symbol" panose="05050102010706020507" pitchFamily="18" charset="2"/>
              <a:buChar char=""/>
            </a:pPr>
            <a:r>
              <a:rPr lang="en-US" sz="2400" b="1" dirty="0">
                <a:latin typeface="Montserrat" panose="00000500000000000000" pitchFamily="2" charset="0"/>
              </a:rPr>
              <a:t>Recommendations</a:t>
            </a:r>
          </a:p>
          <a:p>
            <a:pPr algn="ctr"/>
            <a:endParaRPr lang="en-IN" sz="2400" b="1" dirty="0">
              <a:latin typeface="Montserrat" panose="00000500000000000000" pitchFamily="2" charset="0"/>
            </a:endParaRPr>
          </a:p>
        </p:txBody>
      </p:sp>
    </p:spTree>
    <p:extLst>
      <p:ext uri="{BB962C8B-B14F-4D97-AF65-F5344CB8AC3E}">
        <p14:creationId xmlns:p14="http://schemas.microsoft.com/office/powerpoint/2010/main" val="404885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6D0ADE-AF77-451E-4B18-8D1D1354706F}"/>
              </a:ext>
            </a:extLst>
          </p:cNvPr>
          <p:cNvSpPr txBox="1"/>
          <p:nvPr/>
        </p:nvSpPr>
        <p:spPr>
          <a:xfrm>
            <a:off x="1545336" y="116490"/>
            <a:ext cx="10374376" cy="6625019"/>
          </a:xfrm>
          <a:prstGeom prst="rect">
            <a:avLst/>
          </a:prstGeom>
          <a:noFill/>
        </p:spPr>
        <p:txBody>
          <a:bodyPr wrap="square">
            <a:spAutoFit/>
          </a:bodyPr>
          <a:lstStyle/>
          <a:p>
            <a:pPr marL="0" marR="0">
              <a:lnSpc>
                <a:spcPct val="107000"/>
              </a:lnSpc>
              <a:spcAft>
                <a:spcPts val="800"/>
              </a:spcAft>
            </a:pPr>
            <a:r>
              <a:rPr lang="en-US" b="1" kern="100" dirty="0">
                <a:solidFill>
                  <a:srgbClr val="0F4761"/>
                </a:solidFill>
                <a:latin typeface="Aptos" panose="020B0004020202020204" pitchFamily="34" charset="0"/>
                <a:cs typeface="Times New Roman" panose="02020603050405020304" pitchFamily="18" charset="0"/>
              </a:rPr>
              <a:t>Introduction</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project needs to develop strategies for the 5 matches mentioned below to help India win by analyzing the past data of the Indian team matches using machine learning techniques.</a:t>
            </a:r>
          </a:p>
          <a:p>
            <a:pPr marL="342900" marR="0" lvl="0" indent="-342900">
              <a:lnSpc>
                <a:spcPct val="107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Test match with England in England. All the match are day matches. In England, it will be rainy season at the time to match.</a:t>
            </a:r>
          </a:p>
          <a:p>
            <a:pPr marL="342900" marR="0" lvl="0" indent="-342900">
              <a:lnSpc>
                <a:spcPct val="107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T20 match with Australia in India. All the match are Day and Night matches. In India, it will be winter season at the time to match.</a:t>
            </a:r>
          </a:p>
          <a:p>
            <a:pPr marL="342900" marR="0" lvl="0" indent="-342900">
              <a:lnSpc>
                <a:spcPct val="107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ODI match with Sri Lanka in India. All the match are Day and Night matches. In India, it will be winter season at the time to match.</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Problem Statement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BCCI has hired an external analytics consulting firm for data analytics. The major objective of this tie up is to extract actionable insights from the historical match data and make strategic changes to make India win. Primary objective is to create Machine Learning models which correctly predicts a win for the Indian Cricket Team. Once a model is developed then you have to extract actionable insights and recommendation. Also, below are the details of the next 10 matches, India is going to play. You have to predict the result of the matches and if you are getting prediction as a Loss then suggest some changes and re-run your model again until you are getting Win as a prediction. You cannot use the same strategy in the entire series, because opponent will get to know your strategy and they can come with counter strategy. Hence for all the below 5 matches you have to suggest unique strategies to make India win. The suggestions should be in-line with the variables that have been mentioned in the given data set. </a:t>
            </a:r>
          </a:p>
        </p:txBody>
      </p:sp>
    </p:spTree>
    <p:extLst>
      <p:ext uri="{BB962C8B-B14F-4D97-AF65-F5344CB8AC3E}">
        <p14:creationId xmlns:p14="http://schemas.microsoft.com/office/powerpoint/2010/main" val="355264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014283-81A7-6C96-B2FD-9025D42FCE4D}"/>
              </a:ext>
            </a:extLst>
          </p:cNvPr>
          <p:cNvGrpSpPr/>
          <p:nvPr/>
        </p:nvGrpSpPr>
        <p:grpSpPr>
          <a:xfrm>
            <a:off x="1069477" y="287294"/>
            <a:ext cx="5779428" cy="5552522"/>
            <a:chOff x="606522" y="287294"/>
            <a:chExt cx="5779428" cy="5552522"/>
          </a:xfrm>
        </p:grpSpPr>
        <p:grpSp>
          <p:nvGrpSpPr>
            <p:cNvPr id="3" name="Group 2">
              <a:extLst>
                <a:ext uri="{FF2B5EF4-FFF2-40B4-BE49-F238E27FC236}">
                  <a16:creationId xmlns:a16="http://schemas.microsoft.com/office/drawing/2014/main" id="{2484688E-3978-4AAD-7A40-5A8C69C1B018}"/>
                </a:ext>
              </a:extLst>
            </p:cNvPr>
            <p:cNvGrpSpPr/>
            <p:nvPr/>
          </p:nvGrpSpPr>
          <p:grpSpPr>
            <a:xfrm>
              <a:off x="606522" y="1018184"/>
              <a:ext cx="5779428" cy="4821632"/>
              <a:chOff x="3206286" y="1249678"/>
              <a:chExt cx="5779428" cy="4821632"/>
            </a:xfrm>
          </p:grpSpPr>
          <p:sp>
            <p:nvSpPr>
              <p:cNvPr id="43" name="Hexagon 42">
                <a:extLst>
                  <a:ext uri="{FF2B5EF4-FFF2-40B4-BE49-F238E27FC236}">
                    <a16:creationId xmlns:a16="http://schemas.microsoft.com/office/drawing/2014/main" id="{B0F3D66B-F062-8C6F-4890-258A754BF3A4}"/>
                  </a:ext>
                </a:extLst>
              </p:cNvPr>
              <p:cNvSpPr/>
              <p:nvPr/>
            </p:nvSpPr>
            <p:spPr>
              <a:xfrm flipH="1">
                <a:off x="3206286" y="1355802"/>
                <a:ext cx="2841171" cy="672428"/>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0568EEC-ED61-DA52-1FFE-A14A813B2A2E}"/>
                  </a:ext>
                </a:extLst>
              </p:cNvPr>
              <p:cNvSpPr/>
              <p:nvPr/>
            </p:nvSpPr>
            <p:spPr>
              <a:xfrm flipH="1">
                <a:off x="5376503" y="1249678"/>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1"/>
              </a:solidFill>
              <a:ln w="3810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68" name="Hexagon 67">
                <a:extLst>
                  <a:ext uri="{FF2B5EF4-FFF2-40B4-BE49-F238E27FC236}">
                    <a16:creationId xmlns:a16="http://schemas.microsoft.com/office/drawing/2014/main" id="{E7D04F80-9A02-CDCE-5E7D-22C937C8E730}"/>
                  </a:ext>
                </a:extLst>
              </p:cNvPr>
              <p:cNvSpPr/>
              <p:nvPr/>
            </p:nvSpPr>
            <p:spPr>
              <a:xfrm>
                <a:off x="6144543" y="2011961"/>
                <a:ext cx="2841171" cy="672428"/>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60A4F4F6-7938-B80A-040B-E8927AB01AAA}"/>
                  </a:ext>
                </a:extLst>
              </p:cNvPr>
              <p:cNvSpPr/>
              <p:nvPr/>
            </p:nvSpPr>
            <p:spPr>
              <a:xfrm>
                <a:off x="5932763" y="1905837"/>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2"/>
              </a:solidFill>
              <a:ln w="38100">
                <a:solidFill>
                  <a:schemeClr val="accent2">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71" name="Hexagon 70">
                <a:extLst>
                  <a:ext uri="{FF2B5EF4-FFF2-40B4-BE49-F238E27FC236}">
                    <a16:creationId xmlns:a16="http://schemas.microsoft.com/office/drawing/2014/main" id="{18209381-F885-5F95-8B2E-F93E962E9232}"/>
                  </a:ext>
                </a:extLst>
              </p:cNvPr>
              <p:cNvSpPr/>
              <p:nvPr/>
            </p:nvSpPr>
            <p:spPr>
              <a:xfrm flipH="1">
                <a:off x="3206286" y="2668120"/>
                <a:ext cx="2841171" cy="672428"/>
              </a:xfrm>
              <a:prstGeom prst="hexagon">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F2833361-375E-7FCA-2FF0-A76C0EA3768C}"/>
                  </a:ext>
                </a:extLst>
              </p:cNvPr>
              <p:cNvSpPr/>
              <p:nvPr/>
            </p:nvSpPr>
            <p:spPr>
              <a:xfrm flipH="1">
                <a:off x="5376503" y="2561996"/>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3"/>
              </a:solidFill>
              <a:ln w="38100">
                <a:solidFill>
                  <a:schemeClr val="accent3">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74" name="Hexagon 73">
                <a:extLst>
                  <a:ext uri="{FF2B5EF4-FFF2-40B4-BE49-F238E27FC236}">
                    <a16:creationId xmlns:a16="http://schemas.microsoft.com/office/drawing/2014/main" id="{6942DD45-FDD8-3BCF-3D68-556BBCFB8BA1}"/>
                  </a:ext>
                </a:extLst>
              </p:cNvPr>
              <p:cNvSpPr/>
              <p:nvPr/>
            </p:nvSpPr>
            <p:spPr>
              <a:xfrm>
                <a:off x="6144543" y="3324279"/>
                <a:ext cx="2841171" cy="672428"/>
              </a:xfrm>
              <a:prstGeom prst="hexagon">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736886D-5DD5-618A-DDEA-E2DC0432CD02}"/>
                  </a:ext>
                </a:extLst>
              </p:cNvPr>
              <p:cNvSpPr/>
              <p:nvPr/>
            </p:nvSpPr>
            <p:spPr>
              <a:xfrm>
                <a:off x="5932763" y="3218155"/>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4"/>
              </a:solidFill>
              <a:ln w="38100">
                <a:solidFill>
                  <a:schemeClr val="accent4">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77" name="Hexagon 76">
                <a:extLst>
                  <a:ext uri="{FF2B5EF4-FFF2-40B4-BE49-F238E27FC236}">
                    <a16:creationId xmlns:a16="http://schemas.microsoft.com/office/drawing/2014/main" id="{A7F38DD6-8E57-9396-2329-BF6120A46B43}"/>
                  </a:ext>
                </a:extLst>
              </p:cNvPr>
              <p:cNvSpPr/>
              <p:nvPr/>
            </p:nvSpPr>
            <p:spPr>
              <a:xfrm flipH="1">
                <a:off x="3206286" y="3980438"/>
                <a:ext cx="2841171" cy="672428"/>
              </a:xfrm>
              <a:prstGeom prst="hexag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7D086EA1-85C9-1964-F0DD-2E9DF39934CC}"/>
                  </a:ext>
                </a:extLst>
              </p:cNvPr>
              <p:cNvSpPr/>
              <p:nvPr/>
            </p:nvSpPr>
            <p:spPr>
              <a:xfrm flipH="1">
                <a:off x="5376503" y="3874314"/>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5"/>
              </a:solidFill>
              <a:ln w="38100">
                <a:solidFill>
                  <a:schemeClr val="accent5">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80" name="Hexagon 79">
                <a:extLst>
                  <a:ext uri="{FF2B5EF4-FFF2-40B4-BE49-F238E27FC236}">
                    <a16:creationId xmlns:a16="http://schemas.microsoft.com/office/drawing/2014/main" id="{7DF97AE1-BBC3-7A1C-25E8-492E458D8DC1}"/>
                  </a:ext>
                </a:extLst>
              </p:cNvPr>
              <p:cNvSpPr/>
              <p:nvPr/>
            </p:nvSpPr>
            <p:spPr>
              <a:xfrm>
                <a:off x="6144543" y="4636597"/>
                <a:ext cx="2841171" cy="672428"/>
              </a:xfrm>
              <a:prstGeom prst="hexagon">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F63C31D6-9851-EC9E-CB77-1BAE604A6CCD}"/>
                  </a:ext>
                </a:extLst>
              </p:cNvPr>
              <p:cNvSpPr/>
              <p:nvPr/>
            </p:nvSpPr>
            <p:spPr>
              <a:xfrm>
                <a:off x="5932763" y="4530473"/>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accent6"/>
              </a:solidFill>
              <a:ln w="38100">
                <a:solidFill>
                  <a:schemeClr val="accent6">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83" name="Hexagon 82">
                <a:extLst>
                  <a:ext uri="{FF2B5EF4-FFF2-40B4-BE49-F238E27FC236}">
                    <a16:creationId xmlns:a16="http://schemas.microsoft.com/office/drawing/2014/main" id="{CE3119DC-53E8-A9B6-63D7-5337C33DDC95}"/>
                  </a:ext>
                </a:extLst>
              </p:cNvPr>
              <p:cNvSpPr/>
              <p:nvPr/>
            </p:nvSpPr>
            <p:spPr>
              <a:xfrm flipH="1">
                <a:off x="3206286" y="5292758"/>
                <a:ext cx="2841171" cy="672428"/>
              </a:xfrm>
              <a:prstGeom prst="hexagon">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61BB11CE-35A2-CCD0-FEF9-1CC710A2EC5B}"/>
                  </a:ext>
                </a:extLst>
              </p:cNvPr>
              <p:cNvSpPr/>
              <p:nvPr/>
            </p:nvSpPr>
            <p:spPr>
              <a:xfrm flipH="1">
                <a:off x="5376503" y="5186634"/>
                <a:ext cx="882734" cy="884676"/>
              </a:xfrm>
              <a:custGeom>
                <a:avLst/>
                <a:gdLst>
                  <a:gd name="connsiteX0" fmla="*/ 727930 w 1677189"/>
                  <a:gd name="connsiteY0" fmla="*/ 47955 h 1680878"/>
                  <a:gd name="connsiteX1" fmla="*/ 44266 w 1677189"/>
                  <a:gd name="connsiteY1" fmla="*/ 731619 h 1680878"/>
                  <a:gd name="connsiteX2" fmla="*/ 44266 w 1677189"/>
                  <a:gd name="connsiteY2" fmla="*/ 952948 h 1680878"/>
                  <a:gd name="connsiteX3" fmla="*/ 727930 w 1677189"/>
                  <a:gd name="connsiteY3" fmla="*/ 1636612 h 1680878"/>
                  <a:gd name="connsiteX4" fmla="*/ 949259 w 1677189"/>
                  <a:gd name="connsiteY4" fmla="*/ 1636612 h 1680878"/>
                  <a:gd name="connsiteX5" fmla="*/ 1632923 w 1677189"/>
                  <a:gd name="connsiteY5" fmla="*/ 952948 h 1680878"/>
                  <a:gd name="connsiteX6" fmla="*/ 1632923 w 1677189"/>
                  <a:gd name="connsiteY6" fmla="*/ 731619 h 1680878"/>
                  <a:gd name="connsiteX7" fmla="*/ 949259 w 1677189"/>
                  <a:gd name="connsiteY7" fmla="*/ 47955 h 1680878"/>
                  <a:gd name="connsiteX8" fmla="*/ 727930 w 1677189"/>
                  <a:gd name="connsiteY8" fmla="*/ 47955 h 168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189" h="1680878">
                    <a:moveTo>
                      <a:pt x="727930" y="47955"/>
                    </a:moveTo>
                    <a:lnTo>
                      <a:pt x="44266" y="731619"/>
                    </a:lnTo>
                    <a:cubicBezTo>
                      <a:pt x="-14755" y="790640"/>
                      <a:pt x="-14755" y="893927"/>
                      <a:pt x="44266" y="952948"/>
                    </a:cubicBezTo>
                    <a:lnTo>
                      <a:pt x="727930" y="1636612"/>
                    </a:lnTo>
                    <a:cubicBezTo>
                      <a:pt x="786951" y="1695634"/>
                      <a:pt x="890238" y="1695634"/>
                      <a:pt x="949259" y="1636612"/>
                    </a:cubicBezTo>
                    <a:lnTo>
                      <a:pt x="1632923" y="952948"/>
                    </a:lnTo>
                    <a:cubicBezTo>
                      <a:pt x="1691944" y="893927"/>
                      <a:pt x="1691944" y="790640"/>
                      <a:pt x="1632923" y="731619"/>
                    </a:cubicBezTo>
                    <a:lnTo>
                      <a:pt x="949259" y="47955"/>
                    </a:lnTo>
                    <a:cubicBezTo>
                      <a:pt x="890238" y="-15985"/>
                      <a:pt x="791869" y="-15985"/>
                      <a:pt x="727930" y="47955"/>
                    </a:cubicBezTo>
                    <a:close/>
                  </a:path>
                </a:pathLst>
              </a:custGeom>
              <a:solidFill>
                <a:schemeClr val="tx2"/>
              </a:solidFill>
              <a:ln w="38100">
                <a:solidFill>
                  <a:schemeClr val="tx2">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dirty="0">
                  <a:solidFill>
                    <a:schemeClr val="lt1"/>
                  </a:solidFill>
                  <a:latin typeface="Montserrat Medium" pitchFamily="2" charset="0"/>
                  <a:cs typeface="Sora Medium" pitchFamily="2" charset="0"/>
                </a:endParaRPr>
              </a:p>
            </p:txBody>
          </p:sp>
          <p:sp>
            <p:nvSpPr>
              <p:cNvPr id="88" name="TextBox 87">
                <a:extLst>
                  <a:ext uri="{FF2B5EF4-FFF2-40B4-BE49-F238E27FC236}">
                    <a16:creationId xmlns:a16="http://schemas.microsoft.com/office/drawing/2014/main" id="{4A0D68B4-1A1C-85BD-BA10-7F91842E3541}"/>
                  </a:ext>
                </a:extLst>
              </p:cNvPr>
              <p:cNvSpPr txBox="1"/>
              <p:nvPr/>
            </p:nvSpPr>
            <p:spPr>
              <a:xfrm>
                <a:off x="3447237" y="1467337"/>
                <a:ext cx="1991560" cy="378565"/>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Preparation</a:t>
                </a:r>
              </a:p>
            </p:txBody>
          </p:sp>
          <p:sp>
            <p:nvSpPr>
              <p:cNvPr id="96" name="TextBox 95">
                <a:extLst>
                  <a:ext uri="{FF2B5EF4-FFF2-40B4-BE49-F238E27FC236}">
                    <a16:creationId xmlns:a16="http://schemas.microsoft.com/office/drawing/2014/main" id="{8233D102-BF4C-BD39-3210-BB7D49DB2472}"/>
                  </a:ext>
                </a:extLst>
              </p:cNvPr>
              <p:cNvSpPr txBox="1"/>
              <p:nvPr/>
            </p:nvSpPr>
            <p:spPr>
              <a:xfrm>
                <a:off x="5501090" y="1507350"/>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01</a:t>
                </a:r>
              </a:p>
            </p:txBody>
          </p:sp>
          <p:sp>
            <p:nvSpPr>
              <p:cNvPr id="97" name="TextBox 96">
                <a:extLst>
                  <a:ext uri="{FF2B5EF4-FFF2-40B4-BE49-F238E27FC236}">
                    <a16:creationId xmlns:a16="http://schemas.microsoft.com/office/drawing/2014/main" id="{5E80D9F0-E0C5-30C0-8DD0-EC9F651D58C9}"/>
                  </a:ext>
                </a:extLst>
              </p:cNvPr>
              <p:cNvSpPr txBox="1"/>
              <p:nvPr/>
            </p:nvSpPr>
            <p:spPr>
              <a:xfrm>
                <a:off x="6057350" y="2163509"/>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02</a:t>
                </a:r>
              </a:p>
            </p:txBody>
          </p:sp>
          <p:sp>
            <p:nvSpPr>
              <p:cNvPr id="98" name="TextBox 97">
                <a:extLst>
                  <a:ext uri="{FF2B5EF4-FFF2-40B4-BE49-F238E27FC236}">
                    <a16:creationId xmlns:a16="http://schemas.microsoft.com/office/drawing/2014/main" id="{0DF0C322-9793-7BEC-F366-4CF66CD2DFB5}"/>
                  </a:ext>
                </a:extLst>
              </p:cNvPr>
              <p:cNvSpPr txBox="1"/>
              <p:nvPr/>
            </p:nvSpPr>
            <p:spPr>
              <a:xfrm>
                <a:off x="5501090" y="2819668"/>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03</a:t>
                </a:r>
              </a:p>
            </p:txBody>
          </p:sp>
          <p:sp>
            <p:nvSpPr>
              <p:cNvPr id="99" name="TextBox 98">
                <a:extLst>
                  <a:ext uri="{FF2B5EF4-FFF2-40B4-BE49-F238E27FC236}">
                    <a16:creationId xmlns:a16="http://schemas.microsoft.com/office/drawing/2014/main" id="{FEAA4D8A-C476-74E0-08A1-822BA8637572}"/>
                  </a:ext>
                </a:extLst>
              </p:cNvPr>
              <p:cNvSpPr txBox="1"/>
              <p:nvPr/>
            </p:nvSpPr>
            <p:spPr>
              <a:xfrm>
                <a:off x="6057350" y="3475827"/>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04</a:t>
                </a:r>
              </a:p>
            </p:txBody>
          </p:sp>
          <p:sp>
            <p:nvSpPr>
              <p:cNvPr id="100" name="TextBox 99">
                <a:extLst>
                  <a:ext uri="{FF2B5EF4-FFF2-40B4-BE49-F238E27FC236}">
                    <a16:creationId xmlns:a16="http://schemas.microsoft.com/office/drawing/2014/main" id="{AC882A00-8A1E-5DE8-429C-57145F604551}"/>
                  </a:ext>
                </a:extLst>
              </p:cNvPr>
              <p:cNvSpPr txBox="1"/>
              <p:nvPr/>
            </p:nvSpPr>
            <p:spPr>
              <a:xfrm>
                <a:off x="5501090" y="4131986"/>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05</a:t>
                </a:r>
              </a:p>
            </p:txBody>
          </p:sp>
          <p:sp>
            <p:nvSpPr>
              <p:cNvPr id="101" name="TextBox 100">
                <a:extLst>
                  <a:ext uri="{FF2B5EF4-FFF2-40B4-BE49-F238E27FC236}">
                    <a16:creationId xmlns:a16="http://schemas.microsoft.com/office/drawing/2014/main" id="{BD1CEC79-4378-B4C6-E6EF-E9CEC6C289EF}"/>
                  </a:ext>
                </a:extLst>
              </p:cNvPr>
              <p:cNvSpPr txBox="1"/>
              <p:nvPr/>
            </p:nvSpPr>
            <p:spPr>
              <a:xfrm>
                <a:off x="6057350" y="4788145"/>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06</a:t>
                </a:r>
              </a:p>
            </p:txBody>
          </p:sp>
          <p:sp>
            <p:nvSpPr>
              <p:cNvPr id="102" name="TextBox 101">
                <a:extLst>
                  <a:ext uri="{FF2B5EF4-FFF2-40B4-BE49-F238E27FC236}">
                    <a16:creationId xmlns:a16="http://schemas.microsoft.com/office/drawing/2014/main" id="{06EAB065-D1CC-983F-09AB-373046706E72}"/>
                  </a:ext>
                </a:extLst>
              </p:cNvPr>
              <p:cNvSpPr txBox="1"/>
              <p:nvPr/>
            </p:nvSpPr>
            <p:spPr>
              <a:xfrm>
                <a:off x="5501090" y="5444306"/>
                <a:ext cx="633560" cy="369332"/>
              </a:xfrm>
              <a:prstGeom prst="rect">
                <a:avLst/>
              </a:prstGeom>
              <a:noFill/>
            </p:spPr>
            <p:txBody>
              <a:bodyPr wrap="square" rtlCol="0">
                <a:spAutoFit/>
              </a:bodyPr>
              <a:lstStyle/>
              <a:p>
                <a:pPr algn="ctr"/>
                <a:r>
                  <a:rPr lang="en-US" dirty="0">
                    <a:solidFill>
                      <a:schemeClr val="bg1"/>
                    </a:solidFill>
                    <a:latin typeface="+mj-lt"/>
                    <a:cs typeface="Sora SemiBold" pitchFamily="2" charset="0"/>
                  </a:rPr>
                  <a:t>07</a:t>
                </a:r>
              </a:p>
            </p:txBody>
          </p:sp>
        </p:grpSp>
        <p:sp>
          <p:nvSpPr>
            <p:cNvPr id="4" name="TextBox 3">
              <a:extLst>
                <a:ext uri="{FF2B5EF4-FFF2-40B4-BE49-F238E27FC236}">
                  <a16:creationId xmlns:a16="http://schemas.microsoft.com/office/drawing/2014/main" id="{179C2EE6-CD4B-84BE-896F-EE41361B296E}"/>
                </a:ext>
              </a:extLst>
            </p:cNvPr>
            <p:cNvSpPr txBox="1"/>
            <p:nvPr/>
          </p:nvSpPr>
          <p:spPr>
            <a:xfrm>
              <a:off x="1843253" y="287294"/>
              <a:ext cx="3254188" cy="584775"/>
            </a:xfrm>
            <a:prstGeom prst="rect">
              <a:avLst/>
            </a:prstGeom>
            <a:noFill/>
          </p:spPr>
          <p:txBody>
            <a:bodyPr wrap="square" rtlCol="0">
              <a:spAutoFit/>
            </a:bodyPr>
            <a:lstStyle/>
            <a:p>
              <a:pPr algn="ctr"/>
              <a:r>
                <a:rPr lang="en-US" sz="3200" b="1" dirty="0">
                  <a:latin typeface="Montserrat" panose="00000500000000000000" pitchFamily="2" charset="0"/>
                  <a:cs typeface="Sora SemiBold" pitchFamily="2" charset="0"/>
                </a:rPr>
                <a:t>Workflow</a:t>
              </a:r>
            </a:p>
          </p:txBody>
        </p:sp>
      </p:grpSp>
      <p:sp>
        <p:nvSpPr>
          <p:cNvPr id="2" name="TextBox 1">
            <a:extLst>
              <a:ext uri="{FF2B5EF4-FFF2-40B4-BE49-F238E27FC236}">
                <a16:creationId xmlns:a16="http://schemas.microsoft.com/office/drawing/2014/main" id="{C6412187-CA1C-E3F8-D763-F5C48B3672C4}"/>
              </a:ext>
            </a:extLst>
          </p:cNvPr>
          <p:cNvSpPr txBox="1"/>
          <p:nvPr/>
        </p:nvSpPr>
        <p:spPr>
          <a:xfrm>
            <a:off x="4765880" y="1780467"/>
            <a:ext cx="1904367" cy="674928"/>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Exploratory Data Analysis</a:t>
            </a:r>
          </a:p>
        </p:txBody>
      </p:sp>
      <p:sp>
        <p:nvSpPr>
          <p:cNvPr id="6" name="TextBox 5">
            <a:extLst>
              <a:ext uri="{FF2B5EF4-FFF2-40B4-BE49-F238E27FC236}">
                <a16:creationId xmlns:a16="http://schemas.microsoft.com/office/drawing/2014/main" id="{3E03FF72-B071-B1DD-943D-9C5E7351C3A1}"/>
              </a:ext>
            </a:extLst>
          </p:cNvPr>
          <p:cNvSpPr txBox="1"/>
          <p:nvPr/>
        </p:nvSpPr>
        <p:spPr>
          <a:xfrm>
            <a:off x="1372721" y="2541910"/>
            <a:ext cx="1904367" cy="378565"/>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Cleaning</a:t>
            </a:r>
          </a:p>
        </p:txBody>
      </p:sp>
      <p:sp>
        <p:nvSpPr>
          <p:cNvPr id="7" name="TextBox 6">
            <a:extLst>
              <a:ext uri="{FF2B5EF4-FFF2-40B4-BE49-F238E27FC236}">
                <a16:creationId xmlns:a16="http://schemas.microsoft.com/office/drawing/2014/main" id="{E03F20B5-9D52-4776-E343-AB02A8B985B8}"/>
              </a:ext>
            </a:extLst>
          </p:cNvPr>
          <p:cNvSpPr txBox="1"/>
          <p:nvPr/>
        </p:nvSpPr>
        <p:spPr>
          <a:xfrm>
            <a:off x="4678688" y="3109054"/>
            <a:ext cx="2043007" cy="674928"/>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Preprocessing</a:t>
            </a:r>
          </a:p>
        </p:txBody>
      </p:sp>
      <p:sp>
        <p:nvSpPr>
          <p:cNvPr id="8" name="TextBox 7">
            <a:extLst>
              <a:ext uri="{FF2B5EF4-FFF2-40B4-BE49-F238E27FC236}">
                <a16:creationId xmlns:a16="http://schemas.microsoft.com/office/drawing/2014/main" id="{A029C14B-429B-750F-A416-B131EC022DAE}"/>
              </a:ext>
            </a:extLst>
          </p:cNvPr>
          <p:cNvSpPr txBox="1"/>
          <p:nvPr/>
        </p:nvSpPr>
        <p:spPr>
          <a:xfrm>
            <a:off x="1313091" y="3866066"/>
            <a:ext cx="2043007" cy="378565"/>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Model Building</a:t>
            </a:r>
          </a:p>
        </p:txBody>
      </p:sp>
      <p:sp>
        <p:nvSpPr>
          <p:cNvPr id="9" name="TextBox 8">
            <a:extLst>
              <a:ext uri="{FF2B5EF4-FFF2-40B4-BE49-F238E27FC236}">
                <a16:creationId xmlns:a16="http://schemas.microsoft.com/office/drawing/2014/main" id="{901E6D8E-616B-CFB0-0EE2-F0466D72CC6D}"/>
              </a:ext>
            </a:extLst>
          </p:cNvPr>
          <p:cNvSpPr txBox="1"/>
          <p:nvPr/>
        </p:nvSpPr>
        <p:spPr>
          <a:xfrm>
            <a:off x="4738793" y="4568188"/>
            <a:ext cx="1753447" cy="378565"/>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Model Tuning</a:t>
            </a:r>
          </a:p>
        </p:txBody>
      </p:sp>
      <p:sp>
        <p:nvSpPr>
          <p:cNvPr id="10" name="TextBox 9">
            <a:extLst>
              <a:ext uri="{FF2B5EF4-FFF2-40B4-BE49-F238E27FC236}">
                <a16:creationId xmlns:a16="http://schemas.microsoft.com/office/drawing/2014/main" id="{A9CDB4B2-8278-2F73-8C34-9C943B62E61F}"/>
              </a:ext>
            </a:extLst>
          </p:cNvPr>
          <p:cNvSpPr txBox="1"/>
          <p:nvPr/>
        </p:nvSpPr>
        <p:spPr>
          <a:xfrm>
            <a:off x="1313091" y="5167386"/>
            <a:ext cx="2043007" cy="378565"/>
          </a:xfrm>
          <a:prstGeom prst="rect">
            <a:avLst/>
          </a:prstGeom>
          <a:noFill/>
        </p:spPr>
        <p:txBody>
          <a:bodyPr wrap="square" rtlCol="0">
            <a:spAutoFit/>
          </a:bodyPr>
          <a:lstStyle/>
          <a:p>
            <a:pPr marR="0" lvl="0">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Model Evaluation</a:t>
            </a:r>
          </a:p>
        </p:txBody>
      </p:sp>
      <p:sp>
        <p:nvSpPr>
          <p:cNvPr id="11" name="TextBox 10">
            <a:extLst>
              <a:ext uri="{FF2B5EF4-FFF2-40B4-BE49-F238E27FC236}">
                <a16:creationId xmlns:a16="http://schemas.microsoft.com/office/drawing/2014/main" id="{06E6B722-D5D4-5F88-D0A6-4727E65C2486}"/>
              </a:ext>
            </a:extLst>
          </p:cNvPr>
          <p:cNvSpPr txBox="1"/>
          <p:nvPr/>
        </p:nvSpPr>
        <p:spPr>
          <a:xfrm>
            <a:off x="8277779" y="1235843"/>
            <a:ext cx="3254188" cy="1569660"/>
          </a:xfrm>
          <a:prstGeom prst="rect">
            <a:avLst/>
          </a:prstGeom>
          <a:noFill/>
        </p:spPr>
        <p:txBody>
          <a:bodyPr wrap="square" rtlCol="0">
            <a:spAutoFit/>
          </a:bodyPr>
          <a:lstStyle/>
          <a:p>
            <a:pPr algn="ctr"/>
            <a:r>
              <a:rPr lang="en-US" sz="3200" b="1" dirty="0">
                <a:latin typeface="Montserrat" panose="00000500000000000000" pitchFamily="2" charset="0"/>
                <a:cs typeface="Sora SemiBold" pitchFamily="2" charset="0"/>
              </a:rPr>
              <a:t>Tools </a:t>
            </a:r>
          </a:p>
          <a:p>
            <a:pPr algn="ctr"/>
            <a:endParaRPr lang="en-US" sz="3200" b="1" dirty="0">
              <a:latin typeface="Montserrat" panose="00000500000000000000" pitchFamily="2" charset="0"/>
              <a:cs typeface="Sora SemiBold" pitchFamily="2" charset="0"/>
            </a:endParaRPr>
          </a:p>
          <a:p>
            <a:pPr algn="ctr"/>
            <a:endParaRPr lang="en-US" sz="3200" b="1" dirty="0">
              <a:latin typeface="Montserrat" panose="00000500000000000000" pitchFamily="2" charset="0"/>
              <a:cs typeface="Sora SemiBold" pitchFamily="2" charset="0"/>
            </a:endParaRPr>
          </a:p>
        </p:txBody>
      </p:sp>
      <p:pic>
        <p:nvPicPr>
          <p:cNvPr id="13" name="Picture 12" descr="A blue and orange circle with black text&#10;&#10;Description automatically generated">
            <a:extLst>
              <a:ext uri="{FF2B5EF4-FFF2-40B4-BE49-F238E27FC236}">
                <a16:creationId xmlns:a16="http://schemas.microsoft.com/office/drawing/2014/main" id="{20D1F5ED-ED23-454C-7892-3F5842733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750" y="4490533"/>
            <a:ext cx="2322939" cy="1556661"/>
          </a:xfrm>
          <a:prstGeom prst="rect">
            <a:avLst/>
          </a:prstGeom>
        </p:spPr>
      </p:pic>
      <p:pic>
        <p:nvPicPr>
          <p:cNvPr id="15" name="Picture 14" descr="A logo with a circle and a slice of lemon&#10;&#10;Description automatically generated with medium confidence">
            <a:extLst>
              <a:ext uri="{FF2B5EF4-FFF2-40B4-BE49-F238E27FC236}">
                <a16:creationId xmlns:a16="http://schemas.microsoft.com/office/drawing/2014/main" id="{65E98112-6FAD-9736-3EE4-33F7EC07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212" y="3721789"/>
            <a:ext cx="3660841" cy="897343"/>
          </a:xfrm>
          <a:prstGeom prst="rect">
            <a:avLst/>
          </a:prstGeom>
        </p:spPr>
      </p:pic>
      <p:pic>
        <p:nvPicPr>
          <p:cNvPr id="17" name="Picture 16" descr="A yellow and blue snake logo&#10;&#10;Description automatically generated">
            <a:extLst>
              <a:ext uri="{FF2B5EF4-FFF2-40B4-BE49-F238E27FC236}">
                <a16:creationId xmlns:a16="http://schemas.microsoft.com/office/drawing/2014/main" id="{F1FE9717-5B72-90F0-E473-6BF1E210C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289" y="1866960"/>
            <a:ext cx="1728463" cy="1728463"/>
          </a:xfrm>
          <a:prstGeom prst="rect">
            <a:avLst/>
          </a:prstGeom>
        </p:spPr>
      </p:pic>
      <p:pic>
        <p:nvPicPr>
          <p:cNvPr id="19" name="Picture 18" descr="A logo with a black background&#10;&#10;Description automatically generated">
            <a:extLst>
              <a:ext uri="{FF2B5EF4-FFF2-40B4-BE49-F238E27FC236}">
                <a16:creationId xmlns:a16="http://schemas.microsoft.com/office/drawing/2014/main" id="{50D621FD-EC4A-656F-42D3-B995B3DF4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790" y="1932015"/>
            <a:ext cx="1699857" cy="1699857"/>
          </a:xfrm>
          <a:prstGeom prst="rect">
            <a:avLst/>
          </a:prstGeom>
        </p:spPr>
      </p:pic>
    </p:spTree>
    <p:extLst>
      <p:ext uri="{BB962C8B-B14F-4D97-AF65-F5344CB8AC3E}">
        <p14:creationId xmlns:p14="http://schemas.microsoft.com/office/powerpoint/2010/main" val="227797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6ED-7D3C-F090-FE59-1037B67AD061}"/>
              </a:ext>
            </a:extLst>
          </p:cNvPr>
          <p:cNvSpPr txBox="1"/>
          <p:nvPr/>
        </p:nvSpPr>
        <p:spPr>
          <a:xfrm>
            <a:off x="1731554" y="789354"/>
            <a:ext cx="9742022"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shape of the dataset has 2930 rows and 23 columns which includes datatypes of 9 columns of float datatype, 4 columns of integer datatype and 10 columns of object datatype. The target variables is ‘Result’.</a:t>
            </a:r>
          </a:p>
          <a:p>
            <a:pPr algn="just"/>
            <a:endParaRPr lang="en-US" dirty="0"/>
          </a:p>
        </p:txBody>
      </p:sp>
      <p:pic>
        <p:nvPicPr>
          <p:cNvPr id="3" name="Picture 2">
            <a:extLst>
              <a:ext uri="{FF2B5EF4-FFF2-40B4-BE49-F238E27FC236}">
                <a16:creationId xmlns:a16="http://schemas.microsoft.com/office/drawing/2014/main" id="{CD6CE4BC-A55F-4887-B49D-1DB858D9D33C}"/>
              </a:ext>
            </a:extLst>
          </p:cNvPr>
          <p:cNvPicPr>
            <a:picLocks noChangeAspect="1"/>
          </p:cNvPicPr>
          <p:nvPr/>
        </p:nvPicPr>
        <p:blipFill>
          <a:blip r:embed="rId2"/>
          <a:stretch>
            <a:fillRect/>
          </a:stretch>
        </p:blipFill>
        <p:spPr>
          <a:xfrm>
            <a:off x="5865059" y="1989683"/>
            <a:ext cx="5608517" cy="428633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33BD366-EDF5-2655-C637-436BAF9379FB}"/>
              </a:ext>
            </a:extLst>
          </p:cNvPr>
          <p:cNvPicPr>
            <a:picLocks noChangeAspect="1"/>
          </p:cNvPicPr>
          <p:nvPr/>
        </p:nvPicPr>
        <p:blipFill>
          <a:blip r:embed="rId3"/>
          <a:stretch>
            <a:fillRect/>
          </a:stretch>
        </p:blipFill>
        <p:spPr>
          <a:xfrm>
            <a:off x="1731554" y="1989684"/>
            <a:ext cx="3695958" cy="4377186"/>
          </a:xfrm>
          <a:prstGeom prst="rect">
            <a:avLst/>
          </a:prstGeom>
        </p:spPr>
      </p:pic>
    </p:spTree>
    <p:extLst>
      <p:ext uri="{BB962C8B-B14F-4D97-AF65-F5344CB8AC3E}">
        <p14:creationId xmlns:p14="http://schemas.microsoft.com/office/powerpoint/2010/main" val="259789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E5F013D-AE97-48E0-99B5-6D07B3E7A7DB}"/>
              </a:ext>
            </a:extLst>
          </p:cNvPr>
          <p:cNvSpPr txBox="1"/>
          <p:nvPr/>
        </p:nvSpPr>
        <p:spPr>
          <a:xfrm>
            <a:off x="425084" y="84588"/>
            <a:ext cx="5172490" cy="1015663"/>
          </a:xfrm>
          <a:prstGeom prst="rect">
            <a:avLst/>
          </a:prstGeom>
          <a:noFill/>
        </p:spPr>
        <p:txBody>
          <a:bodyPr wrap="square" rtlCol="0">
            <a:spAutoFit/>
          </a:bodyPr>
          <a:lstStyle/>
          <a:p>
            <a:pPr algn="ctr"/>
            <a:r>
              <a:rPr lang="en-US" sz="3000" dirty="0">
                <a:latin typeface="Georgia" panose="02040502050405020303" pitchFamily="18" charset="0"/>
              </a:rPr>
              <a:t>Exploratory data analysis</a:t>
            </a:r>
          </a:p>
          <a:p>
            <a:pPr algn="ctr"/>
            <a:r>
              <a:rPr lang="en-US" sz="3000" dirty="0">
                <a:latin typeface="Georgia" panose="02040502050405020303" pitchFamily="18" charset="0"/>
              </a:rPr>
              <a:t> </a:t>
            </a:r>
          </a:p>
        </p:txBody>
      </p:sp>
      <p:grpSp>
        <p:nvGrpSpPr>
          <p:cNvPr id="2" name="Group 1">
            <a:extLst>
              <a:ext uri="{FF2B5EF4-FFF2-40B4-BE49-F238E27FC236}">
                <a16:creationId xmlns:a16="http://schemas.microsoft.com/office/drawing/2014/main" id="{E8FF38E8-AB27-4241-9D7B-75101ADE53EC}"/>
              </a:ext>
            </a:extLst>
          </p:cNvPr>
          <p:cNvGrpSpPr/>
          <p:nvPr/>
        </p:nvGrpSpPr>
        <p:grpSpPr>
          <a:xfrm>
            <a:off x="388499" y="687657"/>
            <a:ext cx="11617949" cy="5815749"/>
            <a:chOff x="388499" y="687657"/>
            <a:chExt cx="11617949" cy="5815749"/>
          </a:xfrm>
        </p:grpSpPr>
        <p:grpSp>
          <p:nvGrpSpPr>
            <p:cNvPr id="10" name="Group 9">
              <a:extLst>
                <a:ext uri="{FF2B5EF4-FFF2-40B4-BE49-F238E27FC236}">
                  <a16:creationId xmlns:a16="http://schemas.microsoft.com/office/drawing/2014/main" id="{5393C6D5-8806-47BF-A010-ABA56DB69AED}"/>
                </a:ext>
              </a:extLst>
            </p:cNvPr>
            <p:cNvGrpSpPr/>
            <p:nvPr/>
          </p:nvGrpSpPr>
          <p:grpSpPr>
            <a:xfrm>
              <a:off x="444109" y="687657"/>
              <a:ext cx="11480739" cy="2093677"/>
              <a:chOff x="790818" y="805127"/>
              <a:chExt cx="11480739" cy="2093677"/>
            </a:xfrm>
          </p:grpSpPr>
          <p:sp>
            <p:nvSpPr>
              <p:cNvPr id="35" name="Google Shape;2155;p50">
                <a:extLst>
                  <a:ext uri="{FF2B5EF4-FFF2-40B4-BE49-F238E27FC236}">
                    <a16:creationId xmlns:a16="http://schemas.microsoft.com/office/drawing/2014/main" id="{DB6F4731-19E6-4AFD-AD94-982C2697DE83}"/>
                  </a:ext>
                </a:extLst>
              </p:cNvPr>
              <p:cNvSpPr txBox="1"/>
              <p:nvPr/>
            </p:nvSpPr>
            <p:spPr>
              <a:xfrm>
                <a:off x="1258023" y="1539205"/>
                <a:ext cx="4857200" cy="901200"/>
              </a:xfrm>
              <a:prstGeom prst="rect">
                <a:avLst/>
              </a:prstGeom>
              <a:solidFill>
                <a:schemeClr val="accent2"/>
              </a:solidFill>
              <a:ln>
                <a:noFill/>
              </a:ln>
            </p:spPr>
            <p:txBody>
              <a:bodyPr spcFirstLastPara="1" wrap="square" lIns="121900" tIns="121900" rIns="243833" bIns="121900" anchor="ctr" anchorCtr="0">
                <a:noAutofit/>
              </a:bodyPr>
              <a:lstStyle/>
              <a:p>
                <a:pPr>
                  <a:buClr>
                    <a:schemeClr val="dk1"/>
                  </a:buClr>
                  <a:buSzPts val="1100"/>
                </a:pPr>
                <a:endParaRPr sz="2400" b="1">
                  <a:solidFill>
                    <a:schemeClr val="lt1"/>
                  </a:solidFill>
                  <a:latin typeface="Fira Sans"/>
                  <a:ea typeface="Fira Sans"/>
                  <a:cs typeface="Fira Sans"/>
                  <a:sym typeface="Fira Sans"/>
                </a:endParaRPr>
              </a:p>
            </p:txBody>
          </p:sp>
          <p:sp>
            <p:nvSpPr>
              <p:cNvPr id="36" name="Google Shape;2156;p50">
                <a:extLst>
                  <a:ext uri="{FF2B5EF4-FFF2-40B4-BE49-F238E27FC236}">
                    <a16:creationId xmlns:a16="http://schemas.microsoft.com/office/drawing/2014/main" id="{C1CE0A40-9E12-4339-8BD2-DC998CD5A79E}"/>
                  </a:ext>
                </a:extLst>
              </p:cNvPr>
              <p:cNvSpPr txBox="1"/>
              <p:nvPr/>
            </p:nvSpPr>
            <p:spPr>
              <a:xfrm>
                <a:off x="6115223" y="805127"/>
                <a:ext cx="6128206" cy="2014903"/>
              </a:xfrm>
              <a:prstGeom prst="rect">
                <a:avLst/>
              </a:prstGeom>
              <a:solidFill>
                <a:schemeClr val="bg1"/>
              </a:solidFill>
              <a:ln>
                <a:noFill/>
              </a:ln>
            </p:spPr>
            <p:txBody>
              <a:bodyPr spcFirstLastPara="1" wrap="square" lIns="121900" tIns="121900" rIns="243833" bIns="121900" anchor="ctr" anchorCtr="0">
                <a:noAutofit/>
              </a:bodyPr>
              <a:lstStyle/>
              <a:p>
                <a:pPr algn="r"/>
                <a:endParaRPr sz="1600" dirty="0">
                  <a:latin typeface="Roboto"/>
                  <a:ea typeface="Roboto"/>
                  <a:cs typeface="Roboto"/>
                  <a:sym typeface="Roboto"/>
                </a:endParaRPr>
              </a:p>
            </p:txBody>
          </p:sp>
          <p:sp>
            <p:nvSpPr>
              <p:cNvPr id="37" name="Google Shape;2157;p50">
                <a:extLst>
                  <a:ext uri="{FF2B5EF4-FFF2-40B4-BE49-F238E27FC236}">
                    <a16:creationId xmlns:a16="http://schemas.microsoft.com/office/drawing/2014/main" id="{83634FAE-851F-4391-81FD-A98E64D02546}"/>
                  </a:ext>
                </a:extLst>
              </p:cNvPr>
              <p:cNvSpPr/>
              <p:nvPr/>
            </p:nvSpPr>
            <p:spPr>
              <a:xfrm>
                <a:off x="12161829" y="805127"/>
                <a:ext cx="109728" cy="201168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47" name="TextBox 46">
                <a:extLst>
                  <a:ext uri="{FF2B5EF4-FFF2-40B4-BE49-F238E27FC236}">
                    <a16:creationId xmlns:a16="http://schemas.microsoft.com/office/drawing/2014/main" id="{FDED62B5-344E-4C5D-8520-F5E70C0EAFC3}"/>
                  </a:ext>
                </a:extLst>
              </p:cNvPr>
              <p:cNvSpPr txBox="1"/>
              <p:nvPr/>
            </p:nvSpPr>
            <p:spPr>
              <a:xfrm>
                <a:off x="5773343" y="832020"/>
                <a:ext cx="6169342" cy="2066784"/>
              </a:xfrm>
              <a:prstGeom prst="rect">
                <a:avLst/>
              </a:prstGeom>
              <a:noFill/>
            </p:spPr>
            <p:txBody>
              <a:bodyPr wrap="square" lIns="0" tIns="0" rIns="0" bIns="0" rtlCol="0">
                <a:spAutoFit/>
              </a:bodyPr>
              <a:lstStyle/>
              <a:p>
                <a:pPr marL="742950" marR="0" lvl="1" indent="-285750">
                  <a:lnSpc>
                    <a:spcPct val="107000"/>
                  </a:lnSpc>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There are null values found in the columns of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Avg_team_Age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Match_light_type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Match_format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Bowlers_in_team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All_rounder_in_team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First_selection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Opponent, Season,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Audience_number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Offshore, Max_run_scored_1over,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Extra_bowls_bowled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Min_run_scored_1over, Max_run_given_1over,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player_highest_run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Imputed the null values of match format columns using KNN imputer  and for categorical columns such as Offshore, Season,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First_selection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Match_light_type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latin typeface="Aptos" panose="020B0004020202020204" pitchFamily="34" charset="0"/>
                    <a:cs typeface="Times New Roman" panose="02020603050405020304" pitchFamily="18" charset="0"/>
                  </a:rPr>
                  <a:t>imputed null values with mode.</a:t>
                </a:r>
              </a:p>
            </p:txBody>
          </p:sp>
          <p:sp>
            <p:nvSpPr>
              <p:cNvPr id="51" name="TextBox 50">
                <a:extLst>
                  <a:ext uri="{FF2B5EF4-FFF2-40B4-BE49-F238E27FC236}">
                    <a16:creationId xmlns:a16="http://schemas.microsoft.com/office/drawing/2014/main" id="{5FA7431A-E609-48A5-B1F8-85414ACBBA79}"/>
                  </a:ext>
                </a:extLst>
              </p:cNvPr>
              <p:cNvSpPr txBox="1"/>
              <p:nvPr/>
            </p:nvSpPr>
            <p:spPr>
              <a:xfrm>
                <a:off x="2390533" y="1644568"/>
                <a:ext cx="2821346" cy="1000274"/>
              </a:xfrm>
              <a:prstGeom prst="rect">
                <a:avLst/>
              </a:prstGeom>
              <a:noFill/>
            </p:spPr>
            <p:txBody>
              <a:bodyPr wrap="square" lIns="0" tIns="0" rIns="0" bIns="0" rtlCol="0">
                <a:spAutoFit/>
              </a:bodyPr>
              <a:lstStyle/>
              <a:p>
                <a:pPr algn="ctr">
                  <a:spcBef>
                    <a:spcPts val="600"/>
                  </a:spcBef>
                </a:pPr>
                <a:r>
                  <a:rPr lang="en-US" sz="2000" b="1" dirty="0">
                    <a:solidFill>
                      <a:schemeClr val="bg1"/>
                    </a:solidFill>
                    <a:latin typeface="Georgia" panose="02040502050405020303" pitchFamily="18" charset="0"/>
                  </a:rPr>
                  <a:t>Missing Value treatment </a:t>
                </a:r>
              </a:p>
              <a:p>
                <a:pPr algn="ctr">
                  <a:spcBef>
                    <a:spcPts val="600"/>
                  </a:spcBef>
                </a:pPr>
                <a:endParaRPr lang="en-US" sz="2000" b="1" dirty="0">
                  <a:solidFill>
                    <a:schemeClr val="bg1"/>
                  </a:solidFill>
                  <a:latin typeface="Georgia" panose="02040502050405020303" pitchFamily="18" charset="0"/>
                </a:endParaRPr>
              </a:p>
            </p:txBody>
          </p:sp>
          <p:grpSp>
            <p:nvGrpSpPr>
              <p:cNvPr id="9" name="Group 8">
                <a:extLst>
                  <a:ext uri="{FF2B5EF4-FFF2-40B4-BE49-F238E27FC236}">
                    <a16:creationId xmlns:a16="http://schemas.microsoft.com/office/drawing/2014/main" id="{E84A1C0F-7B58-4A2F-BCBB-09750A29F94E}"/>
                  </a:ext>
                </a:extLst>
              </p:cNvPr>
              <p:cNvGrpSpPr/>
              <p:nvPr/>
            </p:nvGrpSpPr>
            <p:grpSpPr>
              <a:xfrm>
                <a:off x="790818" y="1244240"/>
                <a:ext cx="1447800" cy="1447800"/>
                <a:chOff x="790818" y="1244240"/>
                <a:chExt cx="1447800" cy="1447800"/>
              </a:xfrm>
            </p:grpSpPr>
            <p:sp>
              <p:nvSpPr>
                <p:cNvPr id="5" name="Cube 4">
                  <a:extLst>
                    <a:ext uri="{FF2B5EF4-FFF2-40B4-BE49-F238E27FC236}">
                      <a16:creationId xmlns:a16="http://schemas.microsoft.com/office/drawing/2014/main" id="{630A9D27-4E5C-4A7C-B8A4-F086C3E4E5F3}"/>
                    </a:ext>
                  </a:extLst>
                </p:cNvPr>
                <p:cNvSpPr/>
                <p:nvPr/>
              </p:nvSpPr>
              <p:spPr>
                <a:xfrm>
                  <a:off x="790818" y="1244240"/>
                  <a:ext cx="1447800" cy="1447800"/>
                </a:xfrm>
                <a:prstGeom prst="cube">
                  <a:avLst>
                    <a:gd name="adj" fmla="val 2917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025946D-0220-442C-9290-713DF6F025A2}"/>
                    </a:ext>
                  </a:extLst>
                </p:cNvPr>
                <p:cNvSpPr txBox="1"/>
                <p:nvPr/>
              </p:nvSpPr>
              <p:spPr>
                <a:xfrm>
                  <a:off x="942733" y="1893726"/>
                  <a:ext cx="662114" cy="523220"/>
                </a:xfrm>
                <a:prstGeom prst="rect">
                  <a:avLst/>
                </a:prstGeom>
                <a:noFill/>
              </p:spPr>
              <p:txBody>
                <a:bodyPr wrap="square" rtlCol="0">
                  <a:spAutoFit/>
                </a:bodyPr>
                <a:lstStyle/>
                <a:p>
                  <a:pPr algn="ctr"/>
                  <a:r>
                    <a:rPr lang="en-US" sz="2800" b="1" dirty="0">
                      <a:solidFill>
                        <a:schemeClr val="bg1"/>
                      </a:solidFill>
                      <a:latin typeface="Georgia Pro cond" panose="02040506050405020303" pitchFamily="18" charset="0"/>
                    </a:rPr>
                    <a:t>01</a:t>
                  </a:r>
                </a:p>
              </p:txBody>
            </p:sp>
          </p:grpSp>
        </p:grpSp>
        <p:grpSp>
          <p:nvGrpSpPr>
            <p:cNvPr id="34" name="Group 33">
              <a:extLst>
                <a:ext uri="{FF2B5EF4-FFF2-40B4-BE49-F238E27FC236}">
                  <a16:creationId xmlns:a16="http://schemas.microsoft.com/office/drawing/2014/main" id="{AEFE63F0-97AC-493D-B4A5-DE3C5DBDA923}"/>
                </a:ext>
              </a:extLst>
            </p:cNvPr>
            <p:cNvGrpSpPr/>
            <p:nvPr/>
          </p:nvGrpSpPr>
          <p:grpSpPr>
            <a:xfrm>
              <a:off x="388499" y="2910287"/>
              <a:ext cx="11617949" cy="2011680"/>
              <a:chOff x="735208" y="1204028"/>
              <a:chExt cx="11617949" cy="2011680"/>
            </a:xfrm>
          </p:grpSpPr>
          <p:sp>
            <p:nvSpPr>
              <p:cNvPr id="44" name="Google Shape;2155;p50">
                <a:extLst>
                  <a:ext uri="{FF2B5EF4-FFF2-40B4-BE49-F238E27FC236}">
                    <a16:creationId xmlns:a16="http://schemas.microsoft.com/office/drawing/2014/main" id="{7AD264B3-D9A4-4BBA-9B4D-E2E913BEBA6C}"/>
                  </a:ext>
                </a:extLst>
              </p:cNvPr>
              <p:cNvSpPr txBox="1"/>
              <p:nvPr/>
            </p:nvSpPr>
            <p:spPr>
              <a:xfrm>
                <a:off x="1202413" y="1553608"/>
                <a:ext cx="4857200" cy="901200"/>
              </a:xfrm>
              <a:prstGeom prst="rect">
                <a:avLst/>
              </a:prstGeom>
              <a:solidFill>
                <a:schemeClr val="accent3"/>
              </a:solidFill>
              <a:ln>
                <a:noFill/>
              </a:ln>
            </p:spPr>
            <p:txBody>
              <a:bodyPr spcFirstLastPara="1" wrap="square" lIns="121900" tIns="121900" rIns="243833" bIns="121900" anchor="ctr" anchorCtr="0">
                <a:noAutofit/>
              </a:bodyPr>
              <a:lstStyle/>
              <a:p>
                <a:pPr>
                  <a:buClr>
                    <a:schemeClr val="dk1"/>
                  </a:buClr>
                  <a:buSzPts val="1100"/>
                </a:pPr>
                <a:endParaRPr sz="2400" b="1">
                  <a:solidFill>
                    <a:schemeClr val="lt1"/>
                  </a:solidFill>
                  <a:latin typeface="Fira Sans"/>
                  <a:ea typeface="Fira Sans"/>
                  <a:cs typeface="Fira Sans"/>
                  <a:sym typeface="Fira Sans"/>
                </a:endParaRPr>
              </a:p>
            </p:txBody>
          </p:sp>
          <p:sp>
            <p:nvSpPr>
              <p:cNvPr id="46" name="Google Shape;2157;p50">
                <a:extLst>
                  <a:ext uri="{FF2B5EF4-FFF2-40B4-BE49-F238E27FC236}">
                    <a16:creationId xmlns:a16="http://schemas.microsoft.com/office/drawing/2014/main" id="{615B91CA-F719-4353-8719-FACF4CA2EF90}"/>
                  </a:ext>
                </a:extLst>
              </p:cNvPr>
              <p:cNvSpPr/>
              <p:nvPr/>
            </p:nvSpPr>
            <p:spPr>
              <a:xfrm>
                <a:off x="12243429" y="1204028"/>
                <a:ext cx="109728" cy="201168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4" name="TextBox 53">
                <a:extLst>
                  <a:ext uri="{FF2B5EF4-FFF2-40B4-BE49-F238E27FC236}">
                    <a16:creationId xmlns:a16="http://schemas.microsoft.com/office/drawing/2014/main" id="{3C520225-07D4-4C15-A98F-D7D5662F1140}"/>
                  </a:ext>
                </a:extLst>
              </p:cNvPr>
              <p:cNvSpPr txBox="1"/>
              <p:nvPr/>
            </p:nvSpPr>
            <p:spPr>
              <a:xfrm>
                <a:off x="2470176" y="1643729"/>
                <a:ext cx="1931213" cy="1000274"/>
              </a:xfrm>
              <a:prstGeom prst="rect">
                <a:avLst/>
              </a:prstGeom>
              <a:noFill/>
            </p:spPr>
            <p:txBody>
              <a:bodyPr wrap="square" lIns="0" tIns="0" rIns="0" bIns="0" rtlCol="0">
                <a:spAutoFit/>
              </a:bodyPr>
              <a:lstStyle/>
              <a:p>
                <a:pPr algn="ctr">
                  <a:spcBef>
                    <a:spcPts val="600"/>
                  </a:spcBef>
                </a:pPr>
                <a:r>
                  <a:rPr lang="en-US" sz="2000" b="1" dirty="0">
                    <a:solidFill>
                      <a:schemeClr val="bg1"/>
                    </a:solidFill>
                    <a:latin typeface="Georgia" panose="02040502050405020303" pitchFamily="18" charset="0"/>
                  </a:rPr>
                  <a:t> Outlier Treatment </a:t>
                </a:r>
              </a:p>
              <a:p>
                <a:pPr algn="ctr">
                  <a:spcBef>
                    <a:spcPts val="600"/>
                  </a:spcBef>
                </a:pPr>
                <a:endParaRPr lang="en-US" sz="2000" b="1" dirty="0">
                  <a:solidFill>
                    <a:schemeClr val="bg1"/>
                  </a:solidFill>
                  <a:latin typeface="Georgia" panose="02040502050405020303" pitchFamily="18" charset="0"/>
                </a:endParaRPr>
              </a:p>
            </p:txBody>
          </p:sp>
          <p:grpSp>
            <p:nvGrpSpPr>
              <p:cNvPr id="55" name="Group 54">
                <a:extLst>
                  <a:ext uri="{FF2B5EF4-FFF2-40B4-BE49-F238E27FC236}">
                    <a16:creationId xmlns:a16="http://schemas.microsoft.com/office/drawing/2014/main" id="{5A01F29D-570C-4AC3-B62D-68B26FF1A652}"/>
                  </a:ext>
                </a:extLst>
              </p:cNvPr>
              <p:cNvGrpSpPr/>
              <p:nvPr/>
            </p:nvGrpSpPr>
            <p:grpSpPr>
              <a:xfrm>
                <a:off x="735208" y="1258643"/>
                <a:ext cx="1447800" cy="1447800"/>
                <a:chOff x="735208" y="1258643"/>
                <a:chExt cx="1447800" cy="1447800"/>
              </a:xfrm>
            </p:grpSpPr>
            <p:sp>
              <p:nvSpPr>
                <p:cNvPr id="56" name="Cube 55">
                  <a:extLst>
                    <a:ext uri="{FF2B5EF4-FFF2-40B4-BE49-F238E27FC236}">
                      <a16:creationId xmlns:a16="http://schemas.microsoft.com/office/drawing/2014/main" id="{5EA16DD5-FD12-4C96-B6FD-EC57C518A979}"/>
                    </a:ext>
                  </a:extLst>
                </p:cNvPr>
                <p:cNvSpPr/>
                <p:nvPr/>
              </p:nvSpPr>
              <p:spPr>
                <a:xfrm>
                  <a:off x="735208" y="1258643"/>
                  <a:ext cx="1447800" cy="1447800"/>
                </a:xfrm>
                <a:prstGeom prst="cube">
                  <a:avLst>
                    <a:gd name="adj" fmla="val 2917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4E1C6F4-7C03-45F2-A18B-CD25645D20BA}"/>
                    </a:ext>
                  </a:extLst>
                </p:cNvPr>
                <p:cNvSpPr txBox="1"/>
                <p:nvPr/>
              </p:nvSpPr>
              <p:spPr>
                <a:xfrm>
                  <a:off x="887123" y="1908129"/>
                  <a:ext cx="662114" cy="523220"/>
                </a:xfrm>
                <a:prstGeom prst="rect">
                  <a:avLst/>
                </a:prstGeom>
                <a:noFill/>
              </p:spPr>
              <p:txBody>
                <a:bodyPr wrap="square" rtlCol="0">
                  <a:spAutoFit/>
                </a:bodyPr>
                <a:lstStyle/>
                <a:p>
                  <a:pPr algn="ctr"/>
                  <a:r>
                    <a:rPr lang="en-US" sz="2800" b="1" dirty="0">
                      <a:solidFill>
                        <a:schemeClr val="bg1"/>
                      </a:solidFill>
                      <a:latin typeface="Georgia Pro cond" panose="02040506050405020303" pitchFamily="18" charset="0"/>
                    </a:rPr>
                    <a:t>02</a:t>
                  </a:r>
                </a:p>
              </p:txBody>
            </p:sp>
          </p:grpSp>
        </p:grpSp>
        <p:grpSp>
          <p:nvGrpSpPr>
            <p:cNvPr id="58" name="Group 57">
              <a:extLst>
                <a:ext uri="{FF2B5EF4-FFF2-40B4-BE49-F238E27FC236}">
                  <a16:creationId xmlns:a16="http://schemas.microsoft.com/office/drawing/2014/main" id="{D657AFF7-F4FF-4018-81C7-625E862F1CE0}"/>
                </a:ext>
              </a:extLst>
            </p:cNvPr>
            <p:cNvGrpSpPr/>
            <p:nvPr/>
          </p:nvGrpSpPr>
          <p:grpSpPr>
            <a:xfrm>
              <a:off x="388499" y="4972877"/>
              <a:ext cx="11609021" cy="1530529"/>
              <a:chOff x="735208" y="1442889"/>
              <a:chExt cx="11609021" cy="1530529"/>
            </a:xfrm>
          </p:grpSpPr>
          <p:sp>
            <p:nvSpPr>
              <p:cNvPr id="59" name="Google Shape;2155;p50">
                <a:extLst>
                  <a:ext uri="{FF2B5EF4-FFF2-40B4-BE49-F238E27FC236}">
                    <a16:creationId xmlns:a16="http://schemas.microsoft.com/office/drawing/2014/main" id="{490EF881-3AB5-4F9D-AFD8-B480725B108F}"/>
                  </a:ext>
                </a:extLst>
              </p:cNvPr>
              <p:cNvSpPr txBox="1"/>
              <p:nvPr/>
            </p:nvSpPr>
            <p:spPr>
              <a:xfrm>
                <a:off x="1202413" y="1737854"/>
                <a:ext cx="4857200" cy="901200"/>
              </a:xfrm>
              <a:prstGeom prst="rect">
                <a:avLst/>
              </a:prstGeom>
              <a:solidFill>
                <a:schemeClr val="accent6">
                  <a:lumMod val="75000"/>
                </a:schemeClr>
              </a:solidFill>
              <a:ln>
                <a:noFill/>
              </a:ln>
            </p:spPr>
            <p:txBody>
              <a:bodyPr spcFirstLastPara="1" wrap="square" lIns="121900" tIns="121900" rIns="243833" bIns="121900" anchor="ctr" anchorCtr="0">
                <a:noAutofit/>
              </a:bodyPr>
              <a:lstStyle/>
              <a:p>
                <a:pPr>
                  <a:buClr>
                    <a:schemeClr val="dk1"/>
                  </a:buClr>
                  <a:buSzPts val="1100"/>
                </a:pPr>
                <a:endParaRPr sz="2400" b="1">
                  <a:solidFill>
                    <a:schemeClr val="lt1"/>
                  </a:solidFill>
                  <a:latin typeface="Fira Sans"/>
                  <a:ea typeface="Fira Sans"/>
                  <a:cs typeface="Fira Sans"/>
                  <a:sym typeface="Fira Sans"/>
                </a:endParaRPr>
              </a:p>
            </p:txBody>
          </p:sp>
          <p:sp>
            <p:nvSpPr>
              <p:cNvPr id="61" name="Google Shape;2157;p50">
                <a:extLst>
                  <a:ext uri="{FF2B5EF4-FFF2-40B4-BE49-F238E27FC236}">
                    <a16:creationId xmlns:a16="http://schemas.microsoft.com/office/drawing/2014/main" id="{5E9D1DC4-CB15-464A-B119-24E2E64700D2}"/>
                  </a:ext>
                </a:extLst>
              </p:cNvPr>
              <p:cNvSpPr/>
              <p:nvPr/>
            </p:nvSpPr>
            <p:spPr>
              <a:xfrm>
                <a:off x="12232952" y="1518797"/>
                <a:ext cx="111277" cy="1454621"/>
              </a:xfrm>
              <a:prstGeom prst="rect">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sp>
            <p:nvSpPr>
              <p:cNvPr id="63" name="TextBox 62">
                <a:extLst>
                  <a:ext uri="{FF2B5EF4-FFF2-40B4-BE49-F238E27FC236}">
                    <a16:creationId xmlns:a16="http://schemas.microsoft.com/office/drawing/2014/main" id="{D3C77953-17E8-4ECE-B1F1-734030906C14}"/>
                  </a:ext>
                </a:extLst>
              </p:cNvPr>
              <p:cNvSpPr txBox="1"/>
              <p:nvPr/>
            </p:nvSpPr>
            <p:spPr>
              <a:xfrm>
                <a:off x="2286886" y="1853848"/>
                <a:ext cx="2866832" cy="1000274"/>
              </a:xfrm>
              <a:prstGeom prst="rect">
                <a:avLst/>
              </a:prstGeom>
              <a:noFill/>
            </p:spPr>
            <p:txBody>
              <a:bodyPr wrap="square" lIns="0" tIns="0" rIns="0" bIns="0" rtlCol="0">
                <a:spAutoFit/>
              </a:bodyPr>
              <a:lstStyle/>
              <a:p>
                <a:pPr algn="ctr">
                  <a:spcBef>
                    <a:spcPts val="600"/>
                  </a:spcBef>
                </a:pPr>
                <a:r>
                  <a:rPr lang="en-US" sz="2000" b="1" dirty="0">
                    <a:solidFill>
                      <a:schemeClr val="bg1"/>
                    </a:solidFill>
                    <a:latin typeface="Georgia" panose="02040502050405020303" pitchFamily="18" charset="0"/>
                  </a:rPr>
                  <a:t> Label Encoding &amp; Feature selection</a:t>
                </a:r>
              </a:p>
              <a:p>
                <a:pPr algn="ctr">
                  <a:spcBef>
                    <a:spcPts val="600"/>
                  </a:spcBef>
                </a:pPr>
                <a:endParaRPr lang="en-US" sz="2000" b="1" dirty="0">
                  <a:solidFill>
                    <a:schemeClr val="bg1"/>
                  </a:solidFill>
                  <a:latin typeface="Georgia" panose="02040502050405020303" pitchFamily="18" charset="0"/>
                </a:endParaRPr>
              </a:p>
            </p:txBody>
          </p:sp>
          <p:grpSp>
            <p:nvGrpSpPr>
              <p:cNvPr id="64" name="Group 63">
                <a:extLst>
                  <a:ext uri="{FF2B5EF4-FFF2-40B4-BE49-F238E27FC236}">
                    <a16:creationId xmlns:a16="http://schemas.microsoft.com/office/drawing/2014/main" id="{E03D010B-3531-4AF2-8E45-AD23689F1828}"/>
                  </a:ext>
                </a:extLst>
              </p:cNvPr>
              <p:cNvGrpSpPr/>
              <p:nvPr/>
            </p:nvGrpSpPr>
            <p:grpSpPr>
              <a:xfrm>
                <a:off x="735208" y="1442889"/>
                <a:ext cx="1447800" cy="1447800"/>
                <a:chOff x="735208" y="1442889"/>
                <a:chExt cx="1447800" cy="1447800"/>
              </a:xfrm>
            </p:grpSpPr>
            <p:sp>
              <p:nvSpPr>
                <p:cNvPr id="65" name="Cube 64">
                  <a:extLst>
                    <a:ext uri="{FF2B5EF4-FFF2-40B4-BE49-F238E27FC236}">
                      <a16:creationId xmlns:a16="http://schemas.microsoft.com/office/drawing/2014/main" id="{78221FC0-A8D7-4A73-90F5-3DEBEE475780}"/>
                    </a:ext>
                  </a:extLst>
                </p:cNvPr>
                <p:cNvSpPr/>
                <p:nvPr/>
              </p:nvSpPr>
              <p:spPr>
                <a:xfrm>
                  <a:off x="735208" y="1442889"/>
                  <a:ext cx="1447800" cy="1447800"/>
                </a:xfrm>
                <a:prstGeom prst="cube">
                  <a:avLst>
                    <a:gd name="adj" fmla="val 2917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B88A01F6-8F29-4318-AB50-53EA499C982A}"/>
                    </a:ext>
                  </a:extLst>
                </p:cNvPr>
                <p:cNvSpPr txBox="1"/>
                <p:nvPr/>
              </p:nvSpPr>
              <p:spPr>
                <a:xfrm>
                  <a:off x="887123" y="2092375"/>
                  <a:ext cx="662114" cy="523220"/>
                </a:xfrm>
                <a:prstGeom prst="rect">
                  <a:avLst/>
                </a:prstGeom>
                <a:noFill/>
              </p:spPr>
              <p:txBody>
                <a:bodyPr wrap="square" rtlCol="0">
                  <a:spAutoFit/>
                </a:bodyPr>
                <a:lstStyle/>
                <a:p>
                  <a:pPr algn="ctr"/>
                  <a:r>
                    <a:rPr lang="en-US" sz="2800" b="1" dirty="0">
                      <a:solidFill>
                        <a:schemeClr val="bg1"/>
                      </a:solidFill>
                      <a:latin typeface="Georgia Pro cond" panose="02040506050405020303" pitchFamily="18" charset="0"/>
                    </a:rPr>
                    <a:t>03</a:t>
                  </a:r>
                </a:p>
              </p:txBody>
            </p:sp>
          </p:grpSp>
        </p:grpSp>
      </p:grpSp>
      <p:sp>
        <p:nvSpPr>
          <p:cNvPr id="12" name="Google Shape;2156;p50">
            <a:extLst>
              <a:ext uri="{FF2B5EF4-FFF2-40B4-BE49-F238E27FC236}">
                <a16:creationId xmlns:a16="http://schemas.microsoft.com/office/drawing/2014/main" id="{BC09E867-9048-D328-C687-D6BD84A5D9D3}"/>
              </a:ext>
            </a:extLst>
          </p:cNvPr>
          <p:cNvSpPr txBox="1"/>
          <p:nvPr/>
        </p:nvSpPr>
        <p:spPr>
          <a:xfrm>
            <a:off x="5714043" y="2910287"/>
            <a:ext cx="6172200" cy="2066544"/>
          </a:xfrm>
          <a:prstGeom prst="rect">
            <a:avLst/>
          </a:prstGeom>
          <a:solidFill>
            <a:schemeClr val="bg1"/>
          </a:solidFill>
          <a:ln>
            <a:noFill/>
          </a:ln>
        </p:spPr>
        <p:txBody>
          <a:bodyPr spcFirstLastPara="1" wrap="square" lIns="121900" tIns="121900" rIns="243833" bIns="121900" anchor="ctr" anchorCtr="0">
            <a:noAutofit/>
          </a:bodyPr>
          <a:lstStyle/>
          <a:p>
            <a:pPr algn="r"/>
            <a:endParaRPr sz="1600" dirty="0">
              <a:latin typeface="Roboto"/>
              <a:ea typeface="Roboto"/>
              <a:cs typeface="Roboto"/>
              <a:sym typeface="Roboto"/>
            </a:endParaRPr>
          </a:p>
        </p:txBody>
      </p:sp>
      <p:sp>
        <p:nvSpPr>
          <p:cNvPr id="8" name="TextBox 7">
            <a:extLst>
              <a:ext uri="{FF2B5EF4-FFF2-40B4-BE49-F238E27FC236}">
                <a16:creationId xmlns:a16="http://schemas.microsoft.com/office/drawing/2014/main" id="{2041C63A-A43A-2A88-A4A7-4EF0033056CB}"/>
              </a:ext>
            </a:extLst>
          </p:cNvPr>
          <p:cNvSpPr txBox="1"/>
          <p:nvPr/>
        </p:nvSpPr>
        <p:spPr>
          <a:xfrm>
            <a:off x="5406246" y="3022998"/>
            <a:ext cx="6470086" cy="1605761"/>
          </a:xfrm>
          <a:prstGeom prst="rect">
            <a:avLst/>
          </a:prstGeom>
          <a:noFill/>
        </p:spPr>
        <p:txBody>
          <a:bodyPr wrap="square" lIns="0" tIns="0" rIns="0" bIns="0" rtlCol="0">
            <a:spAutoFit/>
          </a:bodyPr>
          <a:lstStyle/>
          <a:p>
            <a:pPr marL="742950" marR="0" lvl="1" indent="-285750">
              <a:lnSpc>
                <a:spcPct val="107000"/>
              </a:lnSpc>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Dropped rows where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Avg_team_Age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is greater than 50, the reason is the Indian players' average team age greater than 50 seems unrealistic and the players will not be fit at this age to play the match, and the age is too old. </a:t>
            </a:r>
          </a:p>
          <a:p>
            <a:pPr marL="742950" marR="0" lvl="1" indent="-285750">
              <a:lnSpc>
                <a:spcPct val="107000"/>
              </a:lnSpc>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Thus, I have dropped the rows. Drop rows with null values in 'Opponent’ columns, since we are unaware of the opponent data, and imputing the values doesn’t get the right data while strategizing against the opponent. </a:t>
            </a:r>
          </a:p>
          <a:p>
            <a:pPr marL="742950" marR="0" lvl="1"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For other variables outliers seems to be a real value.</a:t>
            </a:r>
          </a:p>
        </p:txBody>
      </p:sp>
      <p:sp>
        <p:nvSpPr>
          <p:cNvPr id="13" name="Google Shape;2156;p50">
            <a:extLst>
              <a:ext uri="{FF2B5EF4-FFF2-40B4-BE49-F238E27FC236}">
                <a16:creationId xmlns:a16="http://schemas.microsoft.com/office/drawing/2014/main" id="{DC4C26CE-3399-EB51-C49A-B9F5DEDFD2B1}"/>
              </a:ext>
            </a:extLst>
          </p:cNvPr>
          <p:cNvSpPr txBox="1"/>
          <p:nvPr/>
        </p:nvSpPr>
        <p:spPr>
          <a:xfrm>
            <a:off x="5642920" y="5055606"/>
            <a:ext cx="6233412" cy="1447800"/>
          </a:xfrm>
          <a:prstGeom prst="rect">
            <a:avLst/>
          </a:prstGeom>
          <a:solidFill>
            <a:schemeClr val="bg1"/>
          </a:solidFill>
          <a:ln>
            <a:noFill/>
          </a:ln>
        </p:spPr>
        <p:txBody>
          <a:bodyPr spcFirstLastPara="1" wrap="square" lIns="121900" tIns="121900" rIns="243833" bIns="121900" anchor="ctr" anchorCtr="0">
            <a:noAutofit/>
          </a:bodyPr>
          <a:lstStyle/>
          <a:p>
            <a:pPr algn="r"/>
            <a:endParaRPr sz="1600" dirty="0">
              <a:latin typeface="Roboto"/>
              <a:ea typeface="Roboto"/>
              <a:cs typeface="Roboto"/>
              <a:sym typeface="Roboto"/>
            </a:endParaRPr>
          </a:p>
        </p:txBody>
      </p:sp>
      <p:sp>
        <p:nvSpPr>
          <p:cNvPr id="14" name="TextBox 13">
            <a:extLst>
              <a:ext uri="{FF2B5EF4-FFF2-40B4-BE49-F238E27FC236}">
                <a16:creationId xmlns:a16="http://schemas.microsoft.com/office/drawing/2014/main" id="{16DB0E5C-ECB9-3DE5-1DBB-1117D96248B2}"/>
              </a:ext>
            </a:extLst>
          </p:cNvPr>
          <p:cNvSpPr txBox="1"/>
          <p:nvPr/>
        </p:nvSpPr>
        <p:spPr>
          <a:xfrm>
            <a:off x="5467434" y="5177230"/>
            <a:ext cx="6336067" cy="1375248"/>
          </a:xfrm>
          <a:prstGeom prst="rect">
            <a:avLst/>
          </a:prstGeom>
          <a:noFill/>
        </p:spPr>
        <p:txBody>
          <a:bodyPr wrap="square" lIns="0" tIns="0" rIns="0" bIns="0" rtlCol="0">
            <a:spAutoFit/>
          </a:bodyPr>
          <a:lstStyle/>
          <a:p>
            <a:pPr marL="742950" marR="0" lvl="1" indent="-285750">
              <a:lnSpc>
                <a:spcPct val="107000"/>
              </a:lnSpc>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Converted categorical variables to numerical variables using label encoder.</a:t>
            </a:r>
          </a:p>
          <a:p>
            <a:pPr marL="742950" marR="0" lvl="1"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Feature selection was done using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SelectKBest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with ANOVA F-value and also variance for each variable is calculated. Dropped the variables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Wicket_keeper_in_team</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Audience_number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for further model building.</a:t>
            </a:r>
          </a:p>
        </p:txBody>
      </p:sp>
    </p:spTree>
    <p:extLst>
      <p:ext uri="{BB962C8B-B14F-4D97-AF65-F5344CB8AC3E}">
        <p14:creationId xmlns:p14="http://schemas.microsoft.com/office/powerpoint/2010/main" val="168382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34607-B5F4-02DC-7D62-564D3D01FD5E}"/>
              </a:ext>
            </a:extLst>
          </p:cNvPr>
          <p:cNvSpPr txBox="1"/>
          <p:nvPr/>
        </p:nvSpPr>
        <p:spPr>
          <a:xfrm>
            <a:off x="1811245" y="162258"/>
            <a:ext cx="8192376" cy="1477328"/>
          </a:xfrm>
          <a:prstGeom prst="rect">
            <a:avLst/>
          </a:prstGeom>
          <a:noFill/>
        </p:spPr>
        <p:txBody>
          <a:bodyPr wrap="square" rtlCol="0">
            <a:spAutoFit/>
          </a:bodyPr>
          <a:lstStyle/>
          <a:p>
            <a:pPr algn="ctr"/>
            <a:r>
              <a:rPr lang="en-US" sz="3000" dirty="0">
                <a:latin typeface="Georgia" panose="02040502050405020303" pitchFamily="18" charset="0"/>
              </a:rPr>
              <a:t>Insights from Univariate Analysis</a:t>
            </a:r>
          </a:p>
          <a:p>
            <a:pPr algn="ctr"/>
            <a:endParaRPr lang="en-US" sz="3000" dirty="0">
              <a:latin typeface="Georgia" panose="02040502050405020303" pitchFamily="18" charset="0"/>
            </a:endParaRPr>
          </a:p>
          <a:p>
            <a:pPr algn="ctr"/>
            <a:r>
              <a:rPr lang="en-US" sz="3000" dirty="0">
                <a:latin typeface="Georgia" panose="02040502050405020303" pitchFamily="18" charset="0"/>
              </a:rPr>
              <a:t> </a:t>
            </a:r>
          </a:p>
        </p:txBody>
      </p:sp>
      <p:pic>
        <p:nvPicPr>
          <p:cNvPr id="3" name="Picture 2" descr="A graph of a distribution of bowling&#10;&#10;Description automatically generated">
            <a:extLst>
              <a:ext uri="{FF2B5EF4-FFF2-40B4-BE49-F238E27FC236}">
                <a16:creationId xmlns:a16="http://schemas.microsoft.com/office/drawing/2014/main" id="{15F304E9-6522-505D-E823-C588028EF333}"/>
              </a:ext>
            </a:extLst>
          </p:cNvPr>
          <p:cNvPicPr>
            <a:picLocks noChangeAspect="1"/>
          </p:cNvPicPr>
          <p:nvPr/>
        </p:nvPicPr>
        <p:blipFill>
          <a:blip r:embed="rId2"/>
          <a:stretch>
            <a:fillRect/>
          </a:stretch>
        </p:blipFill>
        <p:spPr>
          <a:xfrm>
            <a:off x="128749" y="900922"/>
            <a:ext cx="3200400" cy="2405486"/>
          </a:xfrm>
          <a:prstGeom prst="rect">
            <a:avLst/>
          </a:prstGeom>
        </p:spPr>
      </p:pic>
      <p:pic>
        <p:nvPicPr>
          <p:cNvPr id="4" name="Picture 3" descr="A graph with blue squares&#10;&#10;Description automatically generated with medium confidence">
            <a:extLst>
              <a:ext uri="{FF2B5EF4-FFF2-40B4-BE49-F238E27FC236}">
                <a16:creationId xmlns:a16="http://schemas.microsoft.com/office/drawing/2014/main" id="{76CFAE2D-2A9E-BC18-F35F-15AD9EA8E1F4}"/>
              </a:ext>
            </a:extLst>
          </p:cNvPr>
          <p:cNvPicPr>
            <a:picLocks noChangeAspect="1"/>
          </p:cNvPicPr>
          <p:nvPr/>
        </p:nvPicPr>
        <p:blipFill>
          <a:blip r:embed="rId3"/>
          <a:stretch>
            <a:fillRect/>
          </a:stretch>
        </p:blipFill>
        <p:spPr>
          <a:xfrm>
            <a:off x="6578485" y="971112"/>
            <a:ext cx="3217079" cy="2528077"/>
          </a:xfrm>
          <a:prstGeom prst="rect">
            <a:avLst/>
          </a:prstGeom>
        </p:spPr>
      </p:pic>
      <p:pic>
        <p:nvPicPr>
          <p:cNvPr id="5" name="Picture 4" descr="A graph with blue bars&#10;&#10;Description automatically generated">
            <a:extLst>
              <a:ext uri="{FF2B5EF4-FFF2-40B4-BE49-F238E27FC236}">
                <a16:creationId xmlns:a16="http://schemas.microsoft.com/office/drawing/2014/main" id="{D45C887E-074A-8EBE-A2F9-92D4BD94D571}"/>
              </a:ext>
            </a:extLst>
          </p:cNvPr>
          <p:cNvPicPr>
            <a:picLocks noChangeAspect="1"/>
          </p:cNvPicPr>
          <p:nvPr/>
        </p:nvPicPr>
        <p:blipFill>
          <a:blip r:embed="rId4"/>
          <a:stretch>
            <a:fillRect/>
          </a:stretch>
        </p:blipFill>
        <p:spPr>
          <a:xfrm>
            <a:off x="3329147" y="883135"/>
            <a:ext cx="3200400" cy="2668458"/>
          </a:xfrm>
          <a:prstGeom prst="rect">
            <a:avLst/>
          </a:prstGeom>
        </p:spPr>
      </p:pic>
      <p:pic>
        <p:nvPicPr>
          <p:cNvPr id="6" name="Picture 5" descr="A graph with blue lines&#10;&#10;Description automatically generated">
            <a:extLst>
              <a:ext uri="{FF2B5EF4-FFF2-40B4-BE49-F238E27FC236}">
                <a16:creationId xmlns:a16="http://schemas.microsoft.com/office/drawing/2014/main" id="{99DB8874-E377-63A6-8CDA-751F5C918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49" y="3928665"/>
            <a:ext cx="3200400" cy="2451420"/>
          </a:xfrm>
          <a:prstGeom prst="rect">
            <a:avLst/>
          </a:prstGeom>
        </p:spPr>
      </p:pic>
      <p:pic>
        <p:nvPicPr>
          <p:cNvPr id="8" name="Picture 7" descr="A graph with blue lines&#10;&#10;Description automatically generated">
            <a:extLst>
              <a:ext uri="{FF2B5EF4-FFF2-40B4-BE49-F238E27FC236}">
                <a16:creationId xmlns:a16="http://schemas.microsoft.com/office/drawing/2014/main" id="{F6F58517-69BE-8430-7611-A8AE2D90EC21}"/>
              </a:ext>
            </a:extLst>
          </p:cNvPr>
          <p:cNvPicPr>
            <a:picLocks noChangeAspect="1"/>
          </p:cNvPicPr>
          <p:nvPr/>
        </p:nvPicPr>
        <p:blipFill>
          <a:blip r:embed="rId6"/>
          <a:stretch>
            <a:fillRect/>
          </a:stretch>
        </p:blipFill>
        <p:spPr>
          <a:xfrm>
            <a:off x="3329148" y="3928665"/>
            <a:ext cx="3200400" cy="2431415"/>
          </a:xfrm>
          <a:prstGeom prst="rect">
            <a:avLst/>
          </a:prstGeom>
        </p:spPr>
      </p:pic>
      <p:pic>
        <p:nvPicPr>
          <p:cNvPr id="9" name="Picture 8" descr="A graph with blue bars&#10;&#10;Description automatically generated">
            <a:extLst>
              <a:ext uri="{FF2B5EF4-FFF2-40B4-BE49-F238E27FC236}">
                <a16:creationId xmlns:a16="http://schemas.microsoft.com/office/drawing/2014/main" id="{4EF84E9B-8E9F-FE34-7B68-654AD816D6BE}"/>
              </a:ext>
            </a:extLst>
          </p:cNvPr>
          <p:cNvPicPr>
            <a:picLocks noChangeAspect="1"/>
          </p:cNvPicPr>
          <p:nvPr/>
        </p:nvPicPr>
        <p:blipFill>
          <a:blip r:embed="rId7"/>
          <a:stretch>
            <a:fillRect/>
          </a:stretch>
        </p:blipFill>
        <p:spPr>
          <a:xfrm>
            <a:off x="6529547" y="3937195"/>
            <a:ext cx="3200400" cy="2422885"/>
          </a:xfrm>
          <a:prstGeom prst="rect">
            <a:avLst/>
          </a:prstGeom>
        </p:spPr>
      </p:pic>
      <p:sp>
        <p:nvSpPr>
          <p:cNvPr id="10" name="TextBox 9">
            <a:extLst>
              <a:ext uri="{FF2B5EF4-FFF2-40B4-BE49-F238E27FC236}">
                <a16:creationId xmlns:a16="http://schemas.microsoft.com/office/drawing/2014/main" id="{4620B338-C225-0DF0-7BC1-47DB041B0B93}"/>
              </a:ext>
            </a:extLst>
          </p:cNvPr>
          <p:cNvSpPr txBox="1"/>
          <p:nvPr/>
        </p:nvSpPr>
        <p:spPr>
          <a:xfrm>
            <a:off x="9729945" y="600268"/>
            <a:ext cx="2462055" cy="6124754"/>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The maximum number of bowlers found to be 3 across all formats. </a:t>
            </a:r>
          </a:p>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The maximum number of scored in 1 over is 25. The maximum wicket taken per over is 4.</a:t>
            </a:r>
          </a:p>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 The minimum run given per over is 6 runs.</a:t>
            </a:r>
          </a:p>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 Indian team has played ODI format (65%) the most followed by T20 (30%) and test formats(4%).	</a:t>
            </a:r>
          </a:p>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Most number of matches are played in rainy seasons (47%). </a:t>
            </a:r>
          </a:p>
          <a:p>
            <a:pPr marL="285750" indent="-285750">
              <a:buFont typeface="Wingdings" panose="05000000000000000000" pitchFamily="2" charset="2"/>
              <a:buChar char="Ø"/>
            </a:pPr>
            <a:r>
              <a:rPr lang="en-US" sz="1400" dirty="0">
                <a:effectLst/>
                <a:latin typeface="Aptos" panose="020B0004020202020204" pitchFamily="34" charset="0"/>
                <a:ea typeface="Aptos" panose="020B0004020202020204" pitchFamily="34" charset="0"/>
                <a:cs typeface="Times New Roman" panose="02020603050405020304" pitchFamily="18" charset="0"/>
              </a:rPr>
              <a:t>Indian team has frequently faced with South Africa (22%) as an opponent, followed by Kenya (20%), </a:t>
            </a:r>
            <a:r>
              <a:rPr lang="en-US" sz="1400" dirty="0" err="1">
                <a:effectLst/>
                <a:latin typeface="Aptos" panose="020B0004020202020204" pitchFamily="34" charset="0"/>
                <a:ea typeface="Aptos" panose="020B0004020202020204" pitchFamily="34" charset="0"/>
                <a:cs typeface="Times New Roman" panose="02020603050405020304" pitchFamily="18" charset="0"/>
              </a:rPr>
              <a:t>Srilanka</a:t>
            </a:r>
            <a:r>
              <a:rPr lang="en-US" sz="1400" dirty="0">
                <a:effectLst/>
                <a:latin typeface="Aptos" panose="020B0004020202020204" pitchFamily="34" charset="0"/>
                <a:ea typeface="Aptos" panose="020B0004020202020204" pitchFamily="34" charset="0"/>
                <a:cs typeface="Times New Roman" panose="02020603050405020304" pitchFamily="18" charset="0"/>
              </a:rPr>
              <a:t> (18%), England(10%), Pakistan (9%), Bangladesh(7%), Zimbabwe (6%), West Indies(5%) and Australia (4%).</a:t>
            </a:r>
            <a:endParaRPr lang="en-US" sz="1400" dirty="0"/>
          </a:p>
        </p:txBody>
      </p:sp>
    </p:spTree>
    <p:extLst>
      <p:ext uri="{BB962C8B-B14F-4D97-AF65-F5344CB8AC3E}">
        <p14:creationId xmlns:p14="http://schemas.microsoft.com/office/powerpoint/2010/main" val="49626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0BAD7-D47E-F2FD-6BBD-FE62A5FEEF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40C8C3-4BC0-00C2-6E82-18C00BE72E6B}"/>
              </a:ext>
            </a:extLst>
          </p:cNvPr>
          <p:cNvSpPr txBox="1"/>
          <p:nvPr/>
        </p:nvSpPr>
        <p:spPr>
          <a:xfrm>
            <a:off x="1811245" y="40988"/>
            <a:ext cx="8192376" cy="1477328"/>
          </a:xfrm>
          <a:prstGeom prst="rect">
            <a:avLst/>
          </a:prstGeom>
          <a:noFill/>
        </p:spPr>
        <p:txBody>
          <a:bodyPr wrap="square" rtlCol="0">
            <a:spAutoFit/>
          </a:bodyPr>
          <a:lstStyle/>
          <a:p>
            <a:pPr algn="ctr"/>
            <a:r>
              <a:rPr lang="en-US" sz="3000" dirty="0">
                <a:latin typeface="Georgia" panose="02040502050405020303" pitchFamily="18" charset="0"/>
              </a:rPr>
              <a:t>Insights from Bivariate Analysis</a:t>
            </a:r>
          </a:p>
          <a:p>
            <a:pPr algn="ctr"/>
            <a:endParaRPr lang="en-US" sz="3000" dirty="0">
              <a:latin typeface="Georgia" panose="02040502050405020303" pitchFamily="18" charset="0"/>
            </a:endParaRPr>
          </a:p>
          <a:p>
            <a:pPr algn="ctr"/>
            <a:r>
              <a:rPr lang="en-US" sz="3000" dirty="0">
                <a:latin typeface="Georgia" panose="02040502050405020303" pitchFamily="18" charset="0"/>
              </a:rPr>
              <a:t> </a:t>
            </a:r>
          </a:p>
        </p:txBody>
      </p:sp>
      <p:sp>
        <p:nvSpPr>
          <p:cNvPr id="10" name="TextBox 9">
            <a:extLst>
              <a:ext uri="{FF2B5EF4-FFF2-40B4-BE49-F238E27FC236}">
                <a16:creationId xmlns:a16="http://schemas.microsoft.com/office/drawing/2014/main" id="{969F75A1-0B0D-B06D-47A5-7D5A01E5F9D1}"/>
              </a:ext>
            </a:extLst>
          </p:cNvPr>
          <p:cNvSpPr txBox="1"/>
          <p:nvPr/>
        </p:nvSpPr>
        <p:spPr>
          <a:xfrm>
            <a:off x="6421157" y="3153115"/>
            <a:ext cx="5715987" cy="3698545"/>
          </a:xfrm>
          <a:prstGeom prst="rect">
            <a:avLst/>
          </a:prstGeom>
          <a:noFill/>
        </p:spPr>
        <p:txBody>
          <a:bodyPr wrap="square" numCol="2" rtlCol="0">
            <a:spAutoFit/>
          </a:bodyPr>
          <a:lstStyle/>
          <a:p>
            <a:pPr marL="285750" marR="0"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Indian team has won 89% of matches by playing in India and 69% of matches by playing in offshore. </a:t>
            </a:r>
          </a:p>
          <a:p>
            <a:pPr marL="285750" marR="0"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When the Indian team decided to bat first they won 85% of matches and lost 15% of matches.</a:t>
            </a:r>
          </a:p>
          <a:p>
            <a:pPr marL="285750" marR="0"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 team has win record with different types of formats as 85% of matches in ODI format, 79.5% of matches in T20 format, 80.3% of matches in Test format.</a:t>
            </a:r>
          </a:p>
          <a:p>
            <a:pPr marL="285750" marR="0"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They have won 73.8% matches by playing in summer season, 87.5% matches by rainy season and 89.9% matches by playing in rainy season. </a:t>
            </a:r>
          </a:p>
          <a:p>
            <a:pPr marL="285750" marR="0" indent="-285750">
              <a:lnSpc>
                <a:spcPct val="107000"/>
              </a:lnSpc>
              <a:spcAft>
                <a:spcPts val="800"/>
              </a:spcAft>
              <a:buFont typeface="Wingdings" panose="05000000000000000000" pitchFamily="2" charset="2"/>
              <a:buChar char="Ø"/>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Indian team has highest success rate by playing against west indies with 97.3% and they have played most matches against south Africa with success rate of 75.7% and they have lost 24.3% matches against the same opponent.</a:t>
            </a:r>
          </a:p>
        </p:txBody>
      </p:sp>
      <p:pic>
        <p:nvPicPr>
          <p:cNvPr id="7" name="Picture 6" descr="A graph of different colored bars&#10;&#10;Description automatically generated">
            <a:extLst>
              <a:ext uri="{FF2B5EF4-FFF2-40B4-BE49-F238E27FC236}">
                <a16:creationId xmlns:a16="http://schemas.microsoft.com/office/drawing/2014/main" id="{9C4269D4-DD73-C46B-518F-19A5A8E4E7CA}"/>
              </a:ext>
            </a:extLst>
          </p:cNvPr>
          <p:cNvPicPr>
            <a:picLocks noChangeAspect="1"/>
          </p:cNvPicPr>
          <p:nvPr/>
        </p:nvPicPr>
        <p:blipFill>
          <a:blip r:embed="rId2"/>
          <a:stretch>
            <a:fillRect/>
          </a:stretch>
        </p:blipFill>
        <p:spPr>
          <a:xfrm>
            <a:off x="43459" y="674203"/>
            <a:ext cx="3840480" cy="2685289"/>
          </a:xfrm>
          <a:prstGeom prst="rect">
            <a:avLst/>
          </a:prstGeom>
        </p:spPr>
      </p:pic>
      <p:pic>
        <p:nvPicPr>
          <p:cNvPr id="11" name="Picture 10" descr="A graph with different colored bars&#10;&#10;Description automatically generated">
            <a:extLst>
              <a:ext uri="{FF2B5EF4-FFF2-40B4-BE49-F238E27FC236}">
                <a16:creationId xmlns:a16="http://schemas.microsoft.com/office/drawing/2014/main" id="{98773112-4E78-3BAC-7139-E8DBB5AA17C4}"/>
              </a:ext>
            </a:extLst>
          </p:cNvPr>
          <p:cNvPicPr>
            <a:picLocks noChangeAspect="1"/>
          </p:cNvPicPr>
          <p:nvPr/>
        </p:nvPicPr>
        <p:blipFill>
          <a:blip r:embed="rId3"/>
          <a:stretch>
            <a:fillRect/>
          </a:stretch>
        </p:blipFill>
        <p:spPr>
          <a:xfrm>
            <a:off x="4066777" y="673987"/>
            <a:ext cx="3840480" cy="2562603"/>
          </a:xfrm>
          <a:prstGeom prst="rect">
            <a:avLst/>
          </a:prstGeom>
        </p:spPr>
      </p:pic>
      <p:pic>
        <p:nvPicPr>
          <p:cNvPr id="12" name="Picture 11" descr="A graph of different colored squares&#10;&#10;Description automatically generated">
            <a:extLst>
              <a:ext uri="{FF2B5EF4-FFF2-40B4-BE49-F238E27FC236}">
                <a16:creationId xmlns:a16="http://schemas.microsoft.com/office/drawing/2014/main" id="{29D63611-19F6-FF34-B359-20207A481B09}"/>
              </a:ext>
            </a:extLst>
          </p:cNvPr>
          <p:cNvPicPr>
            <a:picLocks noChangeAspect="1"/>
          </p:cNvPicPr>
          <p:nvPr/>
        </p:nvPicPr>
        <p:blipFill>
          <a:blip r:embed="rId4"/>
          <a:stretch>
            <a:fillRect/>
          </a:stretch>
        </p:blipFill>
        <p:spPr>
          <a:xfrm>
            <a:off x="8125224" y="673987"/>
            <a:ext cx="3840480" cy="2436113"/>
          </a:xfrm>
          <a:prstGeom prst="rect">
            <a:avLst/>
          </a:prstGeom>
        </p:spPr>
      </p:pic>
      <p:pic>
        <p:nvPicPr>
          <p:cNvPr id="13" name="Picture 12" descr="A graph with blue and orange bars&#10;&#10;Description automatically generated">
            <a:extLst>
              <a:ext uri="{FF2B5EF4-FFF2-40B4-BE49-F238E27FC236}">
                <a16:creationId xmlns:a16="http://schemas.microsoft.com/office/drawing/2014/main" id="{45162486-1B07-2257-76D5-B447B0100BD4}"/>
              </a:ext>
            </a:extLst>
          </p:cNvPr>
          <p:cNvPicPr>
            <a:picLocks noChangeAspect="1"/>
          </p:cNvPicPr>
          <p:nvPr/>
        </p:nvPicPr>
        <p:blipFill>
          <a:blip r:embed="rId5"/>
          <a:stretch>
            <a:fillRect/>
          </a:stretch>
        </p:blipFill>
        <p:spPr>
          <a:xfrm>
            <a:off x="78503" y="3661217"/>
            <a:ext cx="3840480" cy="2407921"/>
          </a:xfrm>
          <a:prstGeom prst="rect">
            <a:avLst/>
          </a:prstGeom>
        </p:spPr>
      </p:pic>
      <p:pic>
        <p:nvPicPr>
          <p:cNvPr id="14" name="Picture 13">
            <a:extLst>
              <a:ext uri="{FF2B5EF4-FFF2-40B4-BE49-F238E27FC236}">
                <a16:creationId xmlns:a16="http://schemas.microsoft.com/office/drawing/2014/main" id="{5D9F17E9-E7FD-74A3-7EEE-53F692B8A8BE}"/>
              </a:ext>
            </a:extLst>
          </p:cNvPr>
          <p:cNvPicPr>
            <a:picLocks noChangeAspect="1"/>
          </p:cNvPicPr>
          <p:nvPr/>
        </p:nvPicPr>
        <p:blipFill>
          <a:blip r:embed="rId6"/>
          <a:stretch>
            <a:fillRect/>
          </a:stretch>
        </p:blipFill>
        <p:spPr>
          <a:xfrm>
            <a:off x="3940082" y="3458591"/>
            <a:ext cx="2436475" cy="1294807"/>
          </a:xfrm>
          <a:prstGeom prst="rect">
            <a:avLst/>
          </a:prstGeom>
        </p:spPr>
      </p:pic>
      <p:pic>
        <p:nvPicPr>
          <p:cNvPr id="15" name="Picture 14" descr="A table with numbers and letters&#10;&#10;Description automatically generated">
            <a:extLst>
              <a:ext uri="{FF2B5EF4-FFF2-40B4-BE49-F238E27FC236}">
                <a16:creationId xmlns:a16="http://schemas.microsoft.com/office/drawing/2014/main" id="{BFECA32B-5B6C-7A10-50ED-1B90FA41B8CE}"/>
              </a:ext>
            </a:extLst>
          </p:cNvPr>
          <p:cNvPicPr>
            <a:picLocks noChangeAspect="1"/>
          </p:cNvPicPr>
          <p:nvPr/>
        </p:nvPicPr>
        <p:blipFill>
          <a:blip r:embed="rId7"/>
          <a:stretch>
            <a:fillRect/>
          </a:stretch>
        </p:blipFill>
        <p:spPr>
          <a:xfrm>
            <a:off x="3861723" y="5055123"/>
            <a:ext cx="2593192" cy="1546816"/>
          </a:xfrm>
          <a:prstGeom prst="rect">
            <a:avLst/>
          </a:prstGeom>
        </p:spPr>
      </p:pic>
    </p:spTree>
    <p:extLst>
      <p:ext uri="{BB962C8B-B14F-4D97-AF65-F5344CB8AC3E}">
        <p14:creationId xmlns:p14="http://schemas.microsoft.com/office/powerpoint/2010/main" val="5125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CFF08-2DED-C638-E28D-833E756D96B4}"/>
              </a:ext>
            </a:extLst>
          </p:cNvPr>
          <p:cNvSpPr txBox="1"/>
          <p:nvPr/>
        </p:nvSpPr>
        <p:spPr>
          <a:xfrm>
            <a:off x="1811245" y="40988"/>
            <a:ext cx="8192376" cy="1477328"/>
          </a:xfrm>
          <a:prstGeom prst="rect">
            <a:avLst/>
          </a:prstGeom>
          <a:noFill/>
        </p:spPr>
        <p:txBody>
          <a:bodyPr wrap="square" rtlCol="0">
            <a:spAutoFit/>
          </a:bodyPr>
          <a:lstStyle/>
          <a:p>
            <a:pPr algn="ctr"/>
            <a:r>
              <a:rPr lang="en-US" sz="3000">
                <a:latin typeface="Georgia" panose="02040502050405020303" pitchFamily="18" charset="0"/>
              </a:rPr>
              <a:t>Insights from Multivariate Analysis</a:t>
            </a:r>
          </a:p>
          <a:p>
            <a:pPr algn="ctr"/>
            <a:endParaRPr lang="en-US" sz="3000">
              <a:latin typeface="Georgia" panose="02040502050405020303" pitchFamily="18" charset="0"/>
            </a:endParaRPr>
          </a:p>
          <a:p>
            <a:pPr algn="ctr"/>
            <a:r>
              <a:rPr lang="en-US" sz="3000">
                <a:latin typeface="Georgia" panose="02040502050405020303" pitchFamily="18" charset="0"/>
              </a:rPr>
              <a:t> </a:t>
            </a:r>
            <a:endParaRPr lang="en-US" sz="3000" dirty="0">
              <a:latin typeface="Georgia" panose="02040502050405020303" pitchFamily="18" charset="0"/>
            </a:endParaRPr>
          </a:p>
        </p:txBody>
      </p:sp>
      <p:pic>
        <p:nvPicPr>
          <p:cNvPr id="3" name="Picture 2">
            <a:extLst>
              <a:ext uri="{FF2B5EF4-FFF2-40B4-BE49-F238E27FC236}">
                <a16:creationId xmlns:a16="http://schemas.microsoft.com/office/drawing/2014/main" id="{A087FFB7-87A5-53ED-BE4A-31A6C31A0439}"/>
              </a:ext>
            </a:extLst>
          </p:cNvPr>
          <p:cNvPicPr>
            <a:picLocks noChangeAspect="1"/>
          </p:cNvPicPr>
          <p:nvPr/>
        </p:nvPicPr>
        <p:blipFill>
          <a:blip r:embed="rId2"/>
          <a:stretch>
            <a:fillRect/>
          </a:stretch>
        </p:blipFill>
        <p:spPr>
          <a:xfrm>
            <a:off x="1683655" y="1054947"/>
            <a:ext cx="6058786" cy="5556182"/>
          </a:xfrm>
          <a:prstGeom prst="rect">
            <a:avLst/>
          </a:prstGeom>
        </p:spPr>
      </p:pic>
      <p:sp>
        <p:nvSpPr>
          <p:cNvPr id="4" name="TextBox 3">
            <a:extLst>
              <a:ext uri="{FF2B5EF4-FFF2-40B4-BE49-F238E27FC236}">
                <a16:creationId xmlns:a16="http://schemas.microsoft.com/office/drawing/2014/main" id="{BB06B123-5693-91B6-453B-AEAEC7F6D3E5}"/>
              </a:ext>
            </a:extLst>
          </p:cNvPr>
          <p:cNvSpPr txBox="1"/>
          <p:nvPr/>
        </p:nvSpPr>
        <p:spPr>
          <a:xfrm>
            <a:off x="7976356" y="1518316"/>
            <a:ext cx="3847049" cy="2396297"/>
          </a:xfrm>
          <a:prstGeom prst="rect">
            <a:avLst/>
          </a:prstGeom>
          <a:noFill/>
        </p:spPr>
        <p:txBody>
          <a:bodyPr wrap="square" rtlCol="0">
            <a:spAutoFit/>
          </a:bodyPr>
          <a:lstStyle/>
          <a:p>
            <a:pPr marL="285750" marR="0" indent="-285750">
              <a:lnSpc>
                <a:spcPct val="107000"/>
              </a:lnSpc>
              <a:spcAft>
                <a:spcPts val="800"/>
              </a:spcAft>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can see multicollinearity among the variables in the heatmap. </a:t>
            </a:r>
          </a:p>
          <a:p>
            <a:pPr marL="285750" marR="0" indent="-285750">
              <a:lnSpc>
                <a:spcPct val="107000"/>
              </a:lnSpc>
              <a:spcAft>
                <a:spcPts val="800"/>
              </a:spcAft>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There is a high correlation between player highest wicket and Extra bowls bowled.</a:t>
            </a:r>
          </a:p>
          <a:p>
            <a:pPr marL="285750" marR="0" indent="-285750">
              <a:lnSpc>
                <a:spcPct val="107000"/>
              </a:lnSpc>
              <a:spcAft>
                <a:spcPts val="800"/>
              </a:spcAft>
              <a:buFont typeface="Wingdings" panose="05000000000000000000" pitchFamily="2" charset="2"/>
              <a:buChar char="Ø"/>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There are also few negative correlations found between player highest run and all-rounder in team.</a:t>
            </a:r>
          </a:p>
        </p:txBody>
      </p:sp>
    </p:spTree>
    <p:extLst>
      <p:ext uri="{BB962C8B-B14F-4D97-AF65-F5344CB8AC3E}">
        <p14:creationId xmlns:p14="http://schemas.microsoft.com/office/powerpoint/2010/main" val="14389781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Metadata/LabelInfo.xml><?xml version="1.0" encoding="utf-8"?>
<clbl:labelList xmlns:clbl="http://schemas.microsoft.com/office/2020/mipLabelMetadata">
  <clbl:label id="{09adc7b7-38c7-4a29-95ac-3488072af71c}" enabled="1" method="Privileged" siteId="{097464b8-069c-453e-9254-c17ec707310d}" removed="0"/>
</clbl:labelList>
</file>

<file path=docProps/app.xml><?xml version="1.0" encoding="utf-8"?>
<Properties xmlns="http://schemas.openxmlformats.org/officeDocument/2006/extended-properties" xmlns:vt="http://schemas.openxmlformats.org/officeDocument/2006/docPropsVTypes">
  <Template>TM02900769[[fn=Retrospect]]</Template>
  <TotalTime>1724</TotalTime>
  <Words>2111</Words>
  <Application>Microsoft Office PowerPoint</Application>
  <PresentationFormat>Widescreen</PresentationFormat>
  <Paragraphs>163</Paragraphs>
  <Slides>17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Aptos</vt:lpstr>
      <vt:lpstr>Arial</vt:lpstr>
      <vt:lpstr>Calibri</vt:lpstr>
      <vt:lpstr>Century Gothic</vt:lpstr>
      <vt:lpstr>Fira Sans</vt:lpstr>
      <vt:lpstr>Georgia</vt:lpstr>
      <vt:lpstr>Georgia Pro cond</vt:lpstr>
      <vt:lpstr>Lora</vt:lpstr>
      <vt:lpstr>Montserrat</vt:lpstr>
      <vt:lpstr>Montserrat Medium</vt:lpstr>
      <vt:lpstr>Roboto</vt:lpstr>
      <vt:lpstr>Symbol</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Yogessh Balamurugan</cp:lastModifiedBy>
  <cp:revision>16</cp:revision>
  <dcterms:created xsi:type="dcterms:W3CDTF">2022-04-25T05:32:34Z</dcterms:created>
  <dcterms:modified xsi:type="dcterms:W3CDTF">2025-01-15T13:01:23Z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Droplet:7</vt:lpwstr>
  </property>
  <property fmtid="{D5CDD505-2E9C-101B-9397-08002B2CF9AE}" pid="3" name="ClassificationContentMarkingFooterText">
    <vt:lpwstr>Classified as Public</vt:lpwstr>
  </property>
</Properties>
</file>